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1676cf73b4b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b364b78b24849"/>
  </p:sldMasterIdLst>
  <p:sldIdLst>
    <p:sldId xmlns:r="http://schemas.openxmlformats.org/officeDocument/2006/relationships" id="256" r:id="Rdf21fce2525044c0"/>
    <p:sldId xmlns:r="http://schemas.openxmlformats.org/officeDocument/2006/relationships" id="257" r:id="R7c27fef41ff14a49"/>
    <p:sldId xmlns:r="http://schemas.openxmlformats.org/officeDocument/2006/relationships" id="258" r:id="Rb4e1efaaed77490e"/>
    <p:sldId xmlns:r="http://schemas.openxmlformats.org/officeDocument/2006/relationships" id="259" r:id="R492a3e3af96d44cc"/>
    <p:sldId xmlns:r="http://schemas.openxmlformats.org/officeDocument/2006/relationships" id="260" r:id="R0e769ace1739412c"/>
    <p:sldId xmlns:r="http://schemas.openxmlformats.org/officeDocument/2006/relationships" id="261" r:id="R722f154ec647489c"/>
    <p:sldId xmlns:r="http://schemas.openxmlformats.org/officeDocument/2006/relationships" id="262" r:id="Rfcd9c771511f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b364b78b24849" /><Relationship Type="http://schemas.openxmlformats.org/officeDocument/2006/relationships/slide" Target="/ppt/slides/slide1.xml" Id="Rdf21fce2525044c0" /><Relationship Type="http://schemas.openxmlformats.org/officeDocument/2006/relationships/slide" Target="/ppt/slides/slide2.xml" Id="R7c27fef41ff14a49" /><Relationship Type="http://schemas.openxmlformats.org/officeDocument/2006/relationships/slide" Target="/ppt/slides/slide3.xml" Id="Rb4e1efaaed77490e" /><Relationship Type="http://schemas.openxmlformats.org/officeDocument/2006/relationships/slide" Target="/ppt/slides/slide4.xml" Id="R492a3e3af96d44cc" /><Relationship Type="http://schemas.openxmlformats.org/officeDocument/2006/relationships/slide" Target="/ppt/slides/slide5.xml" Id="R0e769ace1739412c" /><Relationship Type="http://schemas.openxmlformats.org/officeDocument/2006/relationships/slide" Target="/ppt/slides/slide6.xml" Id="R722f154ec647489c" /><Relationship Type="http://schemas.openxmlformats.org/officeDocument/2006/relationships/slide" Target="/ppt/slides/slide7.xml" Id="Rfcd9c771511f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bb297caf3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084336a3a49ae" /><Relationship Type="http://schemas.openxmlformats.org/officeDocument/2006/relationships/theme" Target="/ppt/slideMasters/theme/theme1.xml" Id="Redddc024227f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084336a3a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ec722c8104d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090c4a12149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3c4f95908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a929a6a446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3a859adec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2c64e40b0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d03f42f6e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15 647 478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145 029 471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KJELL TORE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ANDERS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ANITA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KÅRE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