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ced1f7faf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78f24b7634955"/>
  </p:sldMasterIdLst>
  <p:sldIdLst>
    <p:sldId xmlns:r="http://schemas.openxmlformats.org/officeDocument/2006/relationships" id="256" r:id="R9fe4b06b7ef2477b"/>
    <p:sldId xmlns:r="http://schemas.openxmlformats.org/officeDocument/2006/relationships" id="257" r:id="R5e5fa2abe5284cfa"/>
    <p:sldId xmlns:r="http://schemas.openxmlformats.org/officeDocument/2006/relationships" id="258" r:id="Rfb6bb44c46bb487c"/>
    <p:sldId xmlns:r="http://schemas.openxmlformats.org/officeDocument/2006/relationships" id="259" r:id="R5bbc34da9dea443f"/>
    <p:sldId xmlns:r="http://schemas.openxmlformats.org/officeDocument/2006/relationships" id="260" r:id="Rff4fa0c38fe64cef"/>
    <p:sldId xmlns:r="http://schemas.openxmlformats.org/officeDocument/2006/relationships" id="261" r:id="Rdb7b5fb2323b48e6"/>
    <p:sldId xmlns:r="http://schemas.openxmlformats.org/officeDocument/2006/relationships" id="262" r:id="Rbbce116d353b45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78f24b7634955" /><Relationship Type="http://schemas.openxmlformats.org/officeDocument/2006/relationships/slide" Target="/ppt/slides/slide1.xml" Id="R9fe4b06b7ef2477b" /><Relationship Type="http://schemas.openxmlformats.org/officeDocument/2006/relationships/slide" Target="/ppt/slides/slide2.xml" Id="R5e5fa2abe5284cfa" /><Relationship Type="http://schemas.openxmlformats.org/officeDocument/2006/relationships/slide" Target="/ppt/slides/slide3.xml" Id="Rfb6bb44c46bb487c" /><Relationship Type="http://schemas.openxmlformats.org/officeDocument/2006/relationships/slide" Target="/ppt/slides/slide4.xml" Id="R5bbc34da9dea443f" /><Relationship Type="http://schemas.openxmlformats.org/officeDocument/2006/relationships/slide" Target="/ppt/slides/slide5.xml" Id="Rff4fa0c38fe64cef" /><Relationship Type="http://schemas.openxmlformats.org/officeDocument/2006/relationships/slide" Target="/ppt/slides/slide6.xml" Id="Rdb7b5fb2323b48e6" /><Relationship Type="http://schemas.openxmlformats.org/officeDocument/2006/relationships/slide" Target="/ppt/slides/slide7.xml" Id="Rbbce116d353b45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c7678a65d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850e145a24892" /><Relationship Type="http://schemas.openxmlformats.org/officeDocument/2006/relationships/theme" Target="/ppt/slideMasters/theme/theme1.xml" Id="Rb3392eb0444d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6850e145a2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5d1ae89c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5090ec091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d4a9d5b04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c656f6ca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d7f0e9520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d23913a1444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f07c58d11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