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3547aa65e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1d55d3e72a419d"/>
  </p:sldMasterIdLst>
  <p:sldIdLst>
    <p:sldId xmlns:r="http://schemas.openxmlformats.org/officeDocument/2006/relationships" id="256" r:id="R74a103f641d34482"/>
    <p:sldId xmlns:r="http://schemas.openxmlformats.org/officeDocument/2006/relationships" id="257" r:id="Rd533fe7f9dba4eb4"/>
    <p:sldId xmlns:r="http://schemas.openxmlformats.org/officeDocument/2006/relationships" id="258" r:id="R397dd269482347c1"/>
    <p:sldId xmlns:r="http://schemas.openxmlformats.org/officeDocument/2006/relationships" id="259" r:id="R8ec8ed43252d463d"/>
    <p:sldId xmlns:r="http://schemas.openxmlformats.org/officeDocument/2006/relationships" id="260" r:id="R26a5fcf7557840f0"/>
    <p:sldId xmlns:r="http://schemas.openxmlformats.org/officeDocument/2006/relationships" id="261" r:id="Rc643c8d8f44648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d55d3e72a419d" /><Relationship Type="http://schemas.openxmlformats.org/officeDocument/2006/relationships/slide" Target="/ppt/slides/slide1.xml" Id="R74a103f641d34482" /><Relationship Type="http://schemas.openxmlformats.org/officeDocument/2006/relationships/slide" Target="/ppt/slides/slide2.xml" Id="Rd533fe7f9dba4eb4" /><Relationship Type="http://schemas.openxmlformats.org/officeDocument/2006/relationships/slide" Target="/ppt/slides/slide3.xml" Id="R397dd269482347c1" /><Relationship Type="http://schemas.openxmlformats.org/officeDocument/2006/relationships/slide" Target="/ppt/slides/slide4.xml" Id="R8ec8ed43252d463d" /><Relationship Type="http://schemas.openxmlformats.org/officeDocument/2006/relationships/slide" Target="/ppt/slides/slide5.xml" Id="R26a5fcf7557840f0" /><Relationship Type="http://schemas.openxmlformats.org/officeDocument/2006/relationships/slide" Target="/ppt/slides/slide6.xml" Id="Rc643c8d8f44648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808d1482547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3b4b54b014914" /><Relationship Type="http://schemas.openxmlformats.org/officeDocument/2006/relationships/theme" Target="/ppt/slideMasters/theme/theme1.xml" Id="R05fca3d812a746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3b4b54b0149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e5eba7c3b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d60e7d3c2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5c6110fd34a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c1c669bb5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fbe1712da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92c963ac2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