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1fc305f8d541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e3a8b9031e4dcd"/>
  </p:sldMasterIdLst>
  <p:sldIdLst>
    <p:sldId xmlns:r="http://schemas.openxmlformats.org/officeDocument/2006/relationships" id="256" r:id="Rfdd5fe07c1ca4575"/>
    <p:sldId xmlns:r="http://schemas.openxmlformats.org/officeDocument/2006/relationships" id="257" r:id="Re6bb072508854d68"/>
    <p:sldId xmlns:r="http://schemas.openxmlformats.org/officeDocument/2006/relationships" id="258" r:id="R8ef912c095a647a4"/>
    <p:sldId xmlns:r="http://schemas.openxmlformats.org/officeDocument/2006/relationships" id="259" r:id="R0a743e0eb8a04e2c"/>
    <p:sldId xmlns:r="http://schemas.openxmlformats.org/officeDocument/2006/relationships" id="260" r:id="Re5341ca0a53c4415"/>
    <p:sldId xmlns:r="http://schemas.openxmlformats.org/officeDocument/2006/relationships" id="261" r:id="Rc72e200c72ca42c0"/>
    <p:sldId xmlns:r="http://schemas.openxmlformats.org/officeDocument/2006/relationships" id="262" r:id="Rb98638a36b0644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e3a8b9031e4dcd" /><Relationship Type="http://schemas.openxmlformats.org/officeDocument/2006/relationships/slide" Target="/ppt/slides/slide1.xml" Id="Rfdd5fe07c1ca4575" /><Relationship Type="http://schemas.openxmlformats.org/officeDocument/2006/relationships/slide" Target="/ppt/slides/slide2.xml" Id="Re6bb072508854d68" /><Relationship Type="http://schemas.openxmlformats.org/officeDocument/2006/relationships/slide" Target="/ppt/slides/slide3.xml" Id="R8ef912c095a647a4" /><Relationship Type="http://schemas.openxmlformats.org/officeDocument/2006/relationships/slide" Target="/ppt/slides/slide4.xml" Id="R0a743e0eb8a04e2c" /><Relationship Type="http://schemas.openxmlformats.org/officeDocument/2006/relationships/slide" Target="/ppt/slides/slide5.xml" Id="Re5341ca0a53c4415" /><Relationship Type="http://schemas.openxmlformats.org/officeDocument/2006/relationships/slide" Target="/ppt/slides/slide6.xml" Id="Rc72e200c72ca42c0" /><Relationship Type="http://schemas.openxmlformats.org/officeDocument/2006/relationships/slide" Target="/ppt/slides/slide7.xml" Id="Rb98638a36b0644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a92b2bc9e64d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1aa2ebca440bd" /><Relationship Type="http://schemas.openxmlformats.org/officeDocument/2006/relationships/theme" Target="/ppt/slideMasters/theme/theme1.xml" Id="R507d214bf8c74c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71aa2ebca440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15515b8f743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1a082cee54a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00debfbab44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9541982ae47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01457ca0c4e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6aef8a82b4e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98b9d560c44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EVENSKJER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EVENSKJER AS ble etablert [år] og holder til i Evenskjer.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13 943 526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3 325 214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2 524 554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6 847 140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EVENSKJER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9440 Evenskjer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08 99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950 533 676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AS</a:t>
            </a:r>
          </a:p>
        </p:txBody>
      </p:sp>
    </p:spTree>
  </p:cSld>
  <p:clrMapOvr>
    <a:masterClrMapping xmlns:a="http://schemas.openxmlformats.org/drawingml/2006/main"/>
  </p:clrMapOvr>
</p:sld>
</file>