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fe03935c8d45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c023d802634a5f"/>
  </p:sldMasterIdLst>
  <p:sldIdLst>
    <p:sldId xmlns:r="http://schemas.openxmlformats.org/officeDocument/2006/relationships" id="256" r:id="Rbc788b1b277d496d"/>
    <p:sldId xmlns:r="http://schemas.openxmlformats.org/officeDocument/2006/relationships" id="257" r:id="R45b9d95b013e4126"/>
    <p:sldId xmlns:r="http://schemas.openxmlformats.org/officeDocument/2006/relationships" id="258" r:id="Rb18329cac8794970"/>
    <p:sldId xmlns:r="http://schemas.openxmlformats.org/officeDocument/2006/relationships" id="259" r:id="Radff7a2a9a8544cb"/>
    <p:sldId xmlns:r="http://schemas.openxmlformats.org/officeDocument/2006/relationships" id="260" r:id="Rb465ebb3f37e4cd2"/>
    <p:sldId xmlns:r="http://schemas.openxmlformats.org/officeDocument/2006/relationships" id="261" r:id="R2f3735d5a5ed41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c023d802634a5f" /><Relationship Type="http://schemas.openxmlformats.org/officeDocument/2006/relationships/slide" Target="/ppt/slides/slide1.xml" Id="Rbc788b1b277d496d" /><Relationship Type="http://schemas.openxmlformats.org/officeDocument/2006/relationships/slide" Target="/ppt/slides/slide2.xml" Id="R45b9d95b013e4126" /><Relationship Type="http://schemas.openxmlformats.org/officeDocument/2006/relationships/slide" Target="/ppt/slides/slide3.xml" Id="Rb18329cac8794970" /><Relationship Type="http://schemas.openxmlformats.org/officeDocument/2006/relationships/slide" Target="/ppt/slides/slide4.xml" Id="Radff7a2a9a8544cb" /><Relationship Type="http://schemas.openxmlformats.org/officeDocument/2006/relationships/slide" Target="/ppt/slides/slide5.xml" Id="Rb465ebb3f37e4cd2" /><Relationship Type="http://schemas.openxmlformats.org/officeDocument/2006/relationships/slide" Target="/ppt/slides/slide6.xml" Id="R2f3735d5a5ed41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6f72caea4f4c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31c97b49e4c40" /><Relationship Type="http://schemas.openxmlformats.org/officeDocument/2006/relationships/theme" Target="/ppt/slideMasters/theme/theme1.xml" Id="R6ad358f4bbe14f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d31c97b49e4c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e1812c9f248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7e3abce954a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b38895e2241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25d4a24984e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83b14d4ae46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4e831c13c40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EVENSKJER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9440 Evenskjer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08 99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950 533 676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AS</a:t>
            </a:r>
          </a:p>
        </p:txBody>
      </p:sp>
    </p:spTree>
  </p:cSld>
  <p:clrMapOvr>
    <a:masterClrMapping xmlns:a="http://schemas.openxmlformats.org/drawingml/2006/main"/>
  </p:clrMapOvr>
</p:sld>
</file>