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6d95536f5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0f8c0e4494295"/>
  </p:sldMasterIdLst>
  <p:sldIdLst>
    <p:sldId xmlns:r="http://schemas.openxmlformats.org/officeDocument/2006/relationships" id="256" r:id="Rabd529f5bf604e99"/>
    <p:sldId xmlns:r="http://schemas.openxmlformats.org/officeDocument/2006/relationships" id="257" r:id="R580c79a7eea94133"/>
    <p:sldId xmlns:r="http://schemas.openxmlformats.org/officeDocument/2006/relationships" id="258" r:id="Ra7c4219e06784a60"/>
    <p:sldId xmlns:r="http://schemas.openxmlformats.org/officeDocument/2006/relationships" id="259" r:id="R4dc9cca1029840f0"/>
    <p:sldId xmlns:r="http://schemas.openxmlformats.org/officeDocument/2006/relationships" id="260" r:id="Rd2366569c7364964"/>
    <p:sldId xmlns:r="http://schemas.openxmlformats.org/officeDocument/2006/relationships" id="261" r:id="Rda240485c0d14954"/>
    <p:sldId xmlns:r="http://schemas.openxmlformats.org/officeDocument/2006/relationships" id="262" r:id="R2665d0838fa3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0f8c0e4494295" /><Relationship Type="http://schemas.openxmlformats.org/officeDocument/2006/relationships/slide" Target="/ppt/slides/slide1.xml" Id="Rabd529f5bf604e99" /><Relationship Type="http://schemas.openxmlformats.org/officeDocument/2006/relationships/slide" Target="/ppt/slides/slide2.xml" Id="R580c79a7eea94133" /><Relationship Type="http://schemas.openxmlformats.org/officeDocument/2006/relationships/slide" Target="/ppt/slides/slide3.xml" Id="Ra7c4219e06784a60" /><Relationship Type="http://schemas.openxmlformats.org/officeDocument/2006/relationships/slide" Target="/ppt/slides/slide4.xml" Id="R4dc9cca1029840f0" /><Relationship Type="http://schemas.openxmlformats.org/officeDocument/2006/relationships/slide" Target="/ppt/slides/slide5.xml" Id="Rd2366569c7364964" /><Relationship Type="http://schemas.openxmlformats.org/officeDocument/2006/relationships/slide" Target="/ppt/slides/slide6.xml" Id="Rda240485c0d14954" /><Relationship Type="http://schemas.openxmlformats.org/officeDocument/2006/relationships/slide" Target="/ppt/slides/slide7.xml" Id="R2665d0838fa3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aaf98615a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f427ebeb44bf" /><Relationship Type="http://schemas.openxmlformats.org/officeDocument/2006/relationships/theme" Target="/ppt/slideMasters/theme/theme1.xml" Id="Rcbcc79ef05ec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af427ebeb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1fce976f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5b6dfce7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093d18ab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1bfa5ce1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6bb695bb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d088cff8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e1b6b2b5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