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1c549d714c4b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16f707ad994ff5"/>
  </p:sldMasterIdLst>
  <p:sldIdLst>
    <p:sldId xmlns:r="http://schemas.openxmlformats.org/officeDocument/2006/relationships" id="256" r:id="Rd1aa430604564c0f"/>
    <p:sldId xmlns:r="http://schemas.openxmlformats.org/officeDocument/2006/relationships" id="257" r:id="Ra6a5e18cc74248d7"/>
    <p:sldId xmlns:r="http://schemas.openxmlformats.org/officeDocument/2006/relationships" id="258" r:id="Rd6923b8146dd4cfe"/>
    <p:sldId xmlns:r="http://schemas.openxmlformats.org/officeDocument/2006/relationships" id="259" r:id="R075ee1e9fa2b469d"/>
    <p:sldId xmlns:r="http://schemas.openxmlformats.org/officeDocument/2006/relationships" id="260" r:id="R8efa25ae836d47ad"/>
    <p:sldId xmlns:r="http://schemas.openxmlformats.org/officeDocument/2006/relationships" id="261" r:id="R61af301792cd4b3c"/>
    <p:sldId xmlns:r="http://schemas.openxmlformats.org/officeDocument/2006/relationships" id="262" r:id="R0a79f2bb6c3047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6f707ad994ff5" /><Relationship Type="http://schemas.openxmlformats.org/officeDocument/2006/relationships/slide" Target="/ppt/slides/slide1.xml" Id="Rd1aa430604564c0f" /><Relationship Type="http://schemas.openxmlformats.org/officeDocument/2006/relationships/slide" Target="/ppt/slides/slide2.xml" Id="Ra6a5e18cc74248d7" /><Relationship Type="http://schemas.openxmlformats.org/officeDocument/2006/relationships/slide" Target="/ppt/slides/slide3.xml" Id="Rd6923b8146dd4cfe" /><Relationship Type="http://schemas.openxmlformats.org/officeDocument/2006/relationships/slide" Target="/ppt/slides/slide4.xml" Id="R075ee1e9fa2b469d" /><Relationship Type="http://schemas.openxmlformats.org/officeDocument/2006/relationships/slide" Target="/ppt/slides/slide5.xml" Id="R8efa25ae836d47ad" /><Relationship Type="http://schemas.openxmlformats.org/officeDocument/2006/relationships/slide" Target="/ppt/slides/slide6.xml" Id="R61af301792cd4b3c" /><Relationship Type="http://schemas.openxmlformats.org/officeDocument/2006/relationships/slide" Target="/ppt/slides/slide7.xml" Id="R0a79f2bb6c3047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9f40390de44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95b7f4ab7406a" /><Relationship Type="http://schemas.openxmlformats.org/officeDocument/2006/relationships/theme" Target="/ppt/slideMasters/theme/theme1.xml" Id="Rf3129e9c7f6d4b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95b7f4ab740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f5ca1490642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d5f5d548a45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8acb5accb40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deb009b0b41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c9d369d8a4f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5baa08be64d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cf3969a944d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NARVIK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NARVIK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21 762 749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2 373 413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3 054 025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8 326 057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Skistua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96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950 485 922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NARVIK AS</a:t>
            </a:r>
          </a:p>
        </p:txBody>
      </p:sp>
    </p:spTree>
  </p:cSld>
  <p:clrMapOvr>
    <a:masterClrMapping xmlns:a="http://schemas.openxmlformats.org/drawingml/2006/main"/>
  </p:clrMapOvr>
</p:sld>
</file>