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4add9dc9c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edd81de4b4f4d"/>
  </p:sldMasterIdLst>
  <p:sldIdLst>
    <p:sldId xmlns:r="http://schemas.openxmlformats.org/officeDocument/2006/relationships" id="256" r:id="R9772745546a240a0"/>
    <p:sldId xmlns:r="http://schemas.openxmlformats.org/officeDocument/2006/relationships" id="257" r:id="R6c642f6853bc4a46"/>
    <p:sldId xmlns:r="http://schemas.openxmlformats.org/officeDocument/2006/relationships" id="258" r:id="Rad3950cd09a54184"/>
    <p:sldId xmlns:r="http://schemas.openxmlformats.org/officeDocument/2006/relationships" id="259" r:id="R06528f76f3174450"/>
    <p:sldId xmlns:r="http://schemas.openxmlformats.org/officeDocument/2006/relationships" id="260" r:id="Rd86f99d6f2ca45be"/>
    <p:sldId xmlns:r="http://schemas.openxmlformats.org/officeDocument/2006/relationships" id="261" r:id="R542bab46e8cd40de"/>
    <p:sldId xmlns:r="http://schemas.openxmlformats.org/officeDocument/2006/relationships" id="262" r:id="R30eb8463f8af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edd81de4b4f4d" /><Relationship Type="http://schemas.openxmlformats.org/officeDocument/2006/relationships/slide" Target="/ppt/slides/slide1.xml" Id="R9772745546a240a0" /><Relationship Type="http://schemas.openxmlformats.org/officeDocument/2006/relationships/slide" Target="/ppt/slides/slide2.xml" Id="R6c642f6853bc4a46" /><Relationship Type="http://schemas.openxmlformats.org/officeDocument/2006/relationships/slide" Target="/ppt/slides/slide3.xml" Id="Rad3950cd09a54184" /><Relationship Type="http://schemas.openxmlformats.org/officeDocument/2006/relationships/slide" Target="/ppt/slides/slide4.xml" Id="R06528f76f3174450" /><Relationship Type="http://schemas.openxmlformats.org/officeDocument/2006/relationships/slide" Target="/ppt/slides/slide5.xml" Id="Rd86f99d6f2ca45be" /><Relationship Type="http://schemas.openxmlformats.org/officeDocument/2006/relationships/slide" Target="/ppt/slides/slide6.xml" Id="R542bab46e8cd40de" /><Relationship Type="http://schemas.openxmlformats.org/officeDocument/2006/relationships/slide" Target="/ppt/slides/slide7.xml" Id="R30eb8463f8af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c0538dc21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3749f03934d9c" /><Relationship Type="http://schemas.openxmlformats.org/officeDocument/2006/relationships/theme" Target="/ppt/slideMasters/theme/theme1.xml" Id="Rc613484cef6b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3749f0393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228f37ca1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1cfb92dc0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9c52fccf2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18633d86a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f26b157e7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b25e3cdc44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7a1f2adb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HORNS SLAKTERI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HORNS SLAKTERI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189 422 528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22 808 037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53 448 075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ODD HORN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OLAV HORN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 HORN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Fygleveien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post@horns.no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950 381 442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HORNS SLAKTERI AS</a:t>
            </a:r>
          </a:p>
        </p:txBody>
      </p:sp>
    </p:spTree>
  </p:cSld>
  <p:clrMapOvr>
    <a:masterClrMapping xmlns:a="http://schemas.openxmlformats.org/drawingml/2006/main"/>
  </p:clrMapOvr>
</p:sld>
</file>