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0da088dc24f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87c4820f734ee0"/>
  </p:sldMasterIdLst>
  <p:sldIdLst>
    <p:sldId xmlns:r="http://schemas.openxmlformats.org/officeDocument/2006/relationships" id="256" r:id="R9734b8a3edc5405a"/>
    <p:sldId xmlns:r="http://schemas.openxmlformats.org/officeDocument/2006/relationships" id="257" r:id="R5d322f0d114f463b"/>
    <p:sldId xmlns:r="http://schemas.openxmlformats.org/officeDocument/2006/relationships" id="258" r:id="R6c02a5041d6949a3"/>
    <p:sldId xmlns:r="http://schemas.openxmlformats.org/officeDocument/2006/relationships" id="259" r:id="Rffda312041b34a34"/>
    <p:sldId xmlns:r="http://schemas.openxmlformats.org/officeDocument/2006/relationships" id="260" r:id="R28a4580fcf604aa5"/>
    <p:sldId xmlns:r="http://schemas.openxmlformats.org/officeDocument/2006/relationships" id="261" r:id="R4c5973e299f04f14"/>
    <p:sldId xmlns:r="http://schemas.openxmlformats.org/officeDocument/2006/relationships" id="262" r:id="Raaa9fdc0edf840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7c4820f734ee0" /><Relationship Type="http://schemas.openxmlformats.org/officeDocument/2006/relationships/slide" Target="/ppt/slides/slide1.xml" Id="R9734b8a3edc5405a" /><Relationship Type="http://schemas.openxmlformats.org/officeDocument/2006/relationships/slide" Target="/ppt/slides/slide2.xml" Id="R5d322f0d114f463b" /><Relationship Type="http://schemas.openxmlformats.org/officeDocument/2006/relationships/slide" Target="/ppt/slides/slide3.xml" Id="R6c02a5041d6949a3" /><Relationship Type="http://schemas.openxmlformats.org/officeDocument/2006/relationships/slide" Target="/ppt/slides/slide4.xml" Id="Rffda312041b34a34" /><Relationship Type="http://schemas.openxmlformats.org/officeDocument/2006/relationships/slide" Target="/ppt/slides/slide5.xml" Id="R28a4580fcf604aa5" /><Relationship Type="http://schemas.openxmlformats.org/officeDocument/2006/relationships/slide" Target="/ppt/slides/slide6.xml" Id="R4c5973e299f04f14" /><Relationship Type="http://schemas.openxmlformats.org/officeDocument/2006/relationships/slide" Target="/ppt/slides/slide7.xml" Id="Raaa9fdc0edf840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0632ec38243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1c1f28c8b41ac" /><Relationship Type="http://schemas.openxmlformats.org/officeDocument/2006/relationships/theme" Target="/ppt/slideMasters/theme/theme1.xml" Id="R457666f4c63c4c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d1c1f28c8b41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1b5d8a31d43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b10efe0ef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44c018ce34a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0122c09bb4a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63ee8e5c141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a697dfce249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8bfc965ce40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AUTOSTRADA NOTODDEN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NOTODDEN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117 183 317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10 751 422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34 028 609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BIL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RUNE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STAO NO PAO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