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e020f78c5548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248c0d24154634"/>
  </p:sldMasterIdLst>
  <p:sldIdLst>
    <p:sldId xmlns:r="http://schemas.openxmlformats.org/officeDocument/2006/relationships" id="256" r:id="R5c02d336bc40423e"/>
    <p:sldId xmlns:r="http://schemas.openxmlformats.org/officeDocument/2006/relationships" id="257" r:id="R07c4cc26ef3746db"/>
    <p:sldId xmlns:r="http://schemas.openxmlformats.org/officeDocument/2006/relationships" id="258" r:id="R384a85c7b4f74037"/>
    <p:sldId xmlns:r="http://schemas.openxmlformats.org/officeDocument/2006/relationships" id="259" r:id="R679b9d515db74440"/>
    <p:sldId xmlns:r="http://schemas.openxmlformats.org/officeDocument/2006/relationships" id="260" r:id="Rfe3acbff22064c0e"/>
    <p:sldId xmlns:r="http://schemas.openxmlformats.org/officeDocument/2006/relationships" id="261" r:id="R1c726aaaf86c4829"/>
    <p:sldId xmlns:r="http://schemas.openxmlformats.org/officeDocument/2006/relationships" id="262" r:id="Reb484e8606d242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248c0d24154634" /><Relationship Type="http://schemas.openxmlformats.org/officeDocument/2006/relationships/slide" Target="/ppt/slides/slide1.xml" Id="R5c02d336bc40423e" /><Relationship Type="http://schemas.openxmlformats.org/officeDocument/2006/relationships/slide" Target="/ppt/slides/slide2.xml" Id="R07c4cc26ef3746db" /><Relationship Type="http://schemas.openxmlformats.org/officeDocument/2006/relationships/slide" Target="/ppt/slides/slide3.xml" Id="R384a85c7b4f74037" /><Relationship Type="http://schemas.openxmlformats.org/officeDocument/2006/relationships/slide" Target="/ppt/slides/slide4.xml" Id="R679b9d515db74440" /><Relationship Type="http://schemas.openxmlformats.org/officeDocument/2006/relationships/slide" Target="/ppt/slides/slide5.xml" Id="Rfe3acbff22064c0e" /><Relationship Type="http://schemas.openxmlformats.org/officeDocument/2006/relationships/slide" Target="/ppt/slides/slide6.xml" Id="R1c726aaaf86c4829" /><Relationship Type="http://schemas.openxmlformats.org/officeDocument/2006/relationships/slide" Target="/ppt/slides/slide7.xml" Id="Reb484e8606d242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b45834944e4d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52a3305d0484d" /><Relationship Type="http://schemas.openxmlformats.org/officeDocument/2006/relationships/theme" Target="/ppt/slideMasters/theme/theme1.xml" Id="Rae4b20e9b8a34c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552a3305d048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f69d18f8e43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ee934b97540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44e39458b4e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19bbf0d7c4f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58564079c44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3ee94edb044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837e01de048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WIPCO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WIPCO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WIPCO AS ble etablert [år] og holder til i Nesoddtangen.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WIPCO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WIPCO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WIPCO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130 415 496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3 871 501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3 272 436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8 159 159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23 062 796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WIPCO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KÅRE LORANG SVENDSEN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JOHANSEN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ANNETTE SVENDSEN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SVENDSEN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WIPCO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Kapellveien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1452 Nesoddtangen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91 16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950 024 895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WIPCO AS</a:t>
            </a:r>
          </a:p>
        </p:txBody>
      </p:sp>
    </p:spTree>
  </p:cSld>
  <p:clrMapOvr>
    <a:masterClrMapping xmlns:a="http://schemas.openxmlformats.org/drawingml/2006/main"/>
  </p:clrMapOvr>
</p:sld>
</file>