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85903a1ae648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c50e0d0c804f6e"/>
  </p:sldMasterIdLst>
  <p:sldIdLst>
    <p:sldId xmlns:r="http://schemas.openxmlformats.org/officeDocument/2006/relationships" id="256" r:id="Rb67169b61ef54272"/>
    <p:sldId xmlns:r="http://schemas.openxmlformats.org/officeDocument/2006/relationships" id="257" r:id="R73a61ffa21e04065"/>
    <p:sldId xmlns:r="http://schemas.openxmlformats.org/officeDocument/2006/relationships" id="258" r:id="R79e78bb755ff449d"/>
    <p:sldId xmlns:r="http://schemas.openxmlformats.org/officeDocument/2006/relationships" id="259" r:id="Rd27421897ae24f5f"/>
    <p:sldId xmlns:r="http://schemas.openxmlformats.org/officeDocument/2006/relationships" id="260" r:id="Ra26e1c69e42d44d2"/>
    <p:sldId xmlns:r="http://schemas.openxmlformats.org/officeDocument/2006/relationships" id="261" r:id="R4d259c90846f4d91"/>
    <p:sldId xmlns:r="http://schemas.openxmlformats.org/officeDocument/2006/relationships" id="262" r:id="Rb59feb642f1946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c50e0d0c804f6e" /><Relationship Type="http://schemas.openxmlformats.org/officeDocument/2006/relationships/slide" Target="/ppt/slides/slide1.xml" Id="Rb67169b61ef54272" /><Relationship Type="http://schemas.openxmlformats.org/officeDocument/2006/relationships/slide" Target="/ppt/slides/slide2.xml" Id="R73a61ffa21e04065" /><Relationship Type="http://schemas.openxmlformats.org/officeDocument/2006/relationships/slide" Target="/ppt/slides/slide3.xml" Id="R79e78bb755ff449d" /><Relationship Type="http://schemas.openxmlformats.org/officeDocument/2006/relationships/slide" Target="/ppt/slides/slide4.xml" Id="Rd27421897ae24f5f" /><Relationship Type="http://schemas.openxmlformats.org/officeDocument/2006/relationships/slide" Target="/ppt/slides/slide5.xml" Id="Ra26e1c69e42d44d2" /><Relationship Type="http://schemas.openxmlformats.org/officeDocument/2006/relationships/slide" Target="/ppt/slides/slide6.xml" Id="R4d259c90846f4d91" /><Relationship Type="http://schemas.openxmlformats.org/officeDocument/2006/relationships/slide" Target="/ppt/slides/slide7.xml" Id="Rb59feb642f1946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bf16787a5643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3e68a414143ef" /><Relationship Type="http://schemas.openxmlformats.org/officeDocument/2006/relationships/theme" Target="/ppt/slideMasters/theme/theme1.xml" Id="Rbaf935cddffa44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e3e68a414143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75f76b19b44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281be9a8c4a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933af11ec4e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bf432013540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185a9c6f943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a1a0f964940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97414c7cc47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SANDVOLL MAT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SANDVOLL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SANDVOLL MAT AS ble etablert [år] og holder til i Valen.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SANDVOLL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SANDVOLL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SANDVOLL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36 423 158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2 490 297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1 933 553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5 796 347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10 547 269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SANDVOLL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TINTO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SANDVOLL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Eplehagen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5451 Valen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47 17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948 990 210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SANDVOLL MAT AS</a:t>
            </a:r>
          </a:p>
        </p:txBody>
      </p:sp>
    </p:spTree>
  </p:cSld>
  <p:clrMapOvr>
    <a:masterClrMapping xmlns:a="http://schemas.openxmlformats.org/drawingml/2006/main"/>
  </p:clrMapOvr>
</p:sld>
</file>