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24ef080f8442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4da05728194a9a"/>
  </p:sldMasterIdLst>
  <p:sldIdLst>
    <p:sldId xmlns:r="http://schemas.openxmlformats.org/officeDocument/2006/relationships" id="256" r:id="R325874c6650b4f9f"/>
    <p:sldId xmlns:r="http://schemas.openxmlformats.org/officeDocument/2006/relationships" id="257" r:id="R5068b3cd996943f6"/>
    <p:sldId xmlns:r="http://schemas.openxmlformats.org/officeDocument/2006/relationships" id="258" r:id="R41759efb719e4bc3"/>
    <p:sldId xmlns:r="http://schemas.openxmlformats.org/officeDocument/2006/relationships" id="259" r:id="Rfe1a418ee8ee4dce"/>
    <p:sldId xmlns:r="http://schemas.openxmlformats.org/officeDocument/2006/relationships" id="260" r:id="Rb5cb008138bc44d5"/>
    <p:sldId xmlns:r="http://schemas.openxmlformats.org/officeDocument/2006/relationships" id="261" r:id="Rbc76bb89b2a7486e"/>
    <p:sldId xmlns:r="http://schemas.openxmlformats.org/officeDocument/2006/relationships" id="262" r:id="R4f3fffa462014d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4da05728194a9a" /><Relationship Type="http://schemas.openxmlformats.org/officeDocument/2006/relationships/slide" Target="/ppt/slides/slide1.xml" Id="R325874c6650b4f9f" /><Relationship Type="http://schemas.openxmlformats.org/officeDocument/2006/relationships/slide" Target="/ppt/slides/slide2.xml" Id="R5068b3cd996943f6" /><Relationship Type="http://schemas.openxmlformats.org/officeDocument/2006/relationships/slide" Target="/ppt/slides/slide3.xml" Id="R41759efb719e4bc3" /><Relationship Type="http://schemas.openxmlformats.org/officeDocument/2006/relationships/slide" Target="/ppt/slides/slide4.xml" Id="Rfe1a418ee8ee4dce" /><Relationship Type="http://schemas.openxmlformats.org/officeDocument/2006/relationships/slide" Target="/ppt/slides/slide5.xml" Id="Rb5cb008138bc44d5" /><Relationship Type="http://schemas.openxmlformats.org/officeDocument/2006/relationships/slide" Target="/ppt/slides/slide6.xml" Id="Rbc76bb89b2a7486e" /><Relationship Type="http://schemas.openxmlformats.org/officeDocument/2006/relationships/slide" Target="/ppt/slides/slide7.xml" Id="R4f3fffa462014d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68fc1fbcb74b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a8f11a933488f" /><Relationship Type="http://schemas.openxmlformats.org/officeDocument/2006/relationships/theme" Target="/ppt/slideMasters/theme/theme1.xml" Id="R1de40f18b0f84d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da8f11a93348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e8f1a05ab45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347ce256d49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ec308592f45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b19f1871c49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8b1c81a504a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adb459e2842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fed3e5df344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JENSEN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JENSEN MAT AS ble etablert [år] og holder til i Minnesund.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674 587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−114 388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2 692 831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8 277 747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10 234 069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JULSRUD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Ovrilia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2092 Minnesund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948 495 015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MAT AS</a:t>
            </a:r>
          </a:p>
        </p:txBody>
      </p:sp>
    </p:spTree>
  </p:cSld>
  <p:clrMapOvr>
    <a:masterClrMapping xmlns:a="http://schemas.openxmlformats.org/drawingml/2006/main"/>
  </p:clrMapOvr>
</p:sld>
</file>