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553bb4ed424e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b919bbaece45b9"/>
  </p:sldMasterIdLst>
  <p:sldIdLst>
    <p:sldId xmlns:r="http://schemas.openxmlformats.org/officeDocument/2006/relationships" id="256" r:id="R0949900cdbfd410b"/>
    <p:sldId xmlns:r="http://schemas.openxmlformats.org/officeDocument/2006/relationships" id="257" r:id="R49f52a18e7f64e45"/>
    <p:sldId xmlns:r="http://schemas.openxmlformats.org/officeDocument/2006/relationships" id="258" r:id="Rb3d4ec7e2cfe4399"/>
    <p:sldId xmlns:r="http://schemas.openxmlformats.org/officeDocument/2006/relationships" id="259" r:id="Rc675081e9f0e4749"/>
    <p:sldId xmlns:r="http://schemas.openxmlformats.org/officeDocument/2006/relationships" id="260" r:id="R5d22a8158daa4b70"/>
    <p:sldId xmlns:r="http://schemas.openxmlformats.org/officeDocument/2006/relationships" id="261" r:id="R7d81c2bdaaad4d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919bbaece45b9" /><Relationship Type="http://schemas.openxmlformats.org/officeDocument/2006/relationships/slide" Target="/ppt/slides/slide1.xml" Id="R0949900cdbfd410b" /><Relationship Type="http://schemas.openxmlformats.org/officeDocument/2006/relationships/slide" Target="/ppt/slides/slide2.xml" Id="R49f52a18e7f64e45" /><Relationship Type="http://schemas.openxmlformats.org/officeDocument/2006/relationships/slide" Target="/ppt/slides/slide3.xml" Id="Rb3d4ec7e2cfe4399" /><Relationship Type="http://schemas.openxmlformats.org/officeDocument/2006/relationships/slide" Target="/ppt/slides/slide4.xml" Id="Rc675081e9f0e4749" /><Relationship Type="http://schemas.openxmlformats.org/officeDocument/2006/relationships/slide" Target="/ppt/slides/slide5.xml" Id="R5d22a8158daa4b70" /><Relationship Type="http://schemas.openxmlformats.org/officeDocument/2006/relationships/slide" Target="/ppt/slides/slide6.xml" Id="R7d81c2bdaaad4d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bbdb44f8e41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59087ef4c4de8" /><Relationship Type="http://schemas.openxmlformats.org/officeDocument/2006/relationships/theme" Target="/ppt/slideMasters/theme/theme1.xml" Id="Rf799dc18abec4f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359087ef4c4d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efb38e1934c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48db176e946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b21cf7c8249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03626d6ca40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391327db849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1cc57941249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GEILO HANDELSLAG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HANDELSLAG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 HANDELSLAG SA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HANDELSLAG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HANDELSLAG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HANDELSLAG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137 551 811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5 053 430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7 549 886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56 563 120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80 576 397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HANDELSLAG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post@geilohandelslag.no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948 461 064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HANDELSLAG SA</a:t>
            </a:r>
          </a:p>
        </p:txBody>
      </p:sp>
    </p:spTree>
  </p:cSld>
  <p:clrMapOvr>
    <a:masterClrMapping xmlns:a="http://schemas.openxmlformats.org/drawingml/2006/main"/>
  </p:clrMapOvr>
</p:sld>
</file>