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cf3482a58d46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c84ed44ed147a6"/>
  </p:sldMasterIdLst>
  <p:sldIdLst>
    <p:sldId xmlns:r="http://schemas.openxmlformats.org/officeDocument/2006/relationships" id="256" r:id="R48485f61507a47d7"/>
    <p:sldId xmlns:r="http://schemas.openxmlformats.org/officeDocument/2006/relationships" id="257" r:id="R87b3fae03a094709"/>
    <p:sldId xmlns:r="http://schemas.openxmlformats.org/officeDocument/2006/relationships" id="258" r:id="Rf2fcc63d15834bb4"/>
    <p:sldId xmlns:r="http://schemas.openxmlformats.org/officeDocument/2006/relationships" id="259" r:id="R4b42196f44cf4ac9"/>
    <p:sldId xmlns:r="http://schemas.openxmlformats.org/officeDocument/2006/relationships" id="260" r:id="R3951f51512774f17"/>
    <p:sldId xmlns:r="http://schemas.openxmlformats.org/officeDocument/2006/relationships" id="261" r:id="R1544bc7564254d33"/>
    <p:sldId xmlns:r="http://schemas.openxmlformats.org/officeDocument/2006/relationships" id="262" r:id="Rd7cc0c55253545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84ed44ed147a6" /><Relationship Type="http://schemas.openxmlformats.org/officeDocument/2006/relationships/slide" Target="/ppt/slides/slide1.xml" Id="R48485f61507a47d7" /><Relationship Type="http://schemas.openxmlformats.org/officeDocument/2006/relationships/slide" Target="/ppt/slides/slide2.xml" Id="R87b3fae03a094709" /><Relationship Type="http://schemas.openxmlformats.org/officeDocument/2006/relationships/slide" Target="/ppt/slides/slide3.xml" Id="Rf2fcc63d15834bb4" /><Relationship Type="http://schemas.openxmlformats.org/officeDocument/2006/relationships/slide" Target="/ppt/slides/slide4.xml" Id="R4b42196f44cf4ac9" /><Relationship Type="http://schemas.openxmlformats.org/officeDocument/2006/relationships/slide" Target="/ppt/slides/slide5.xml" Id="R3951f51512774f17" /><Relationship Type="http://schemas.openxmlformats.org/officeDocument/2006/relationships/slide" Target="/ppt/slides/slide6.xml" Id="R1544bc7564254d33" /><Relationship Type="http://schemas.openxmlformats.org/officeDocument/2006/relationships/slide" Target="/ppt/slides/slide7.xml" Id="Rd7cc0c55253545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cea36ab0a43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6e9cb5e6a49a5" /><Relationship Type="http://schemas.openxmlformats.org/officeDocument/2006/relationships/theme" Target="/ppt/slideMasters/theme/theme1.xml" Id="Raf86cc8cefde4b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6e9cb5e6a49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029c7415f45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46af289eb49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ebad0103345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ea51d519749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0c17343c84f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fa641852b4e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d995b23b447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56 032 328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308 409 239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343 528 821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948 385 945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