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398ebff0e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e189eb8ab430a"/>
  </p:sldMasterIdLst>
  <p:sldIdLst>
    <p:sldId xmlns:r="http://schemas.openxmlformats.org/officeDocument/2006/relationships" id="256" r:id="R3dfcdd52810a42f6"/>
    <p:sldId xmlns:r="http://schemas.openxmlformats.org/officeDocument/2006/relationships" id="257" r:id="R4ad9628aef854615"/>
    <p:sldId xmlns:r="http://schemas.openxmlformats.org/officeDocument/2006/relationships" id="258" r:id="R90fa53c334e8438c"/>
    <p:sldId xmlns:r="http://schemas.openxmlformats.org/officeDocument/2006/relationships" id="259" r:id="R19de99a7943e4511"/>
    <p:sldId xmlns:r="http://schemas.openxmlformats.org/officeDocument/2006/relationships" id="260" r:id="R5eab2033e0a548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e189eb8ab430a" /><Relationship Type="http://schemas.openxmlformats.org/officeDocument/2006/relationships/slide" Target="/ppt/slides/slide1.xml" Id="R3dfcdd52810a42f6" /><Relationship Type="http://schemas.openxmlformats.org/officeDocument/2006/relationships/slide" Target="/ppt/slides/slide2.xml" Id="R4ad9628aef854615" /><Relationship Type="http://schemas.openxmlformats.org/officeDocument/2006/relationships/slide" Target="/ppt/slides/slide3.xml" Id="R90fa53c334e8438c" /><Relationship Type="http://schemas.openxmlformats.org/officeDocument/2006/relationships/slide" Target="/ppt/slides/slide4.xml" Id="R19de99a7943e4511" /><Relationship Type="http://schemas.openxmlformats.org/officeDocument/2006/relationships/slide" Target="/ppt/slides/slide5.xml" Id="R5eab2033e0a548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0ceb5156d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ed13bc7764f12" /><Relationship Type="http://schemas.openxmlformats.org/officeDocument/2006/relationships/theme" Target="/ppt/slideMasters/theme/theme1.xml" Id="R49b96fd31c20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ed13bc776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2a0540ee1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d0347c1c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199a6f64d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50fdefeea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3158baf23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AUSTRHEIM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AUSTRHEIM KOMMUNE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post@austrheim.kommune.no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www.austrheim.kommune.no/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948 350 823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