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67386c25f247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2dfc0859fc490e"/>
  </p:sldMasterIdLst>
  <p:sldIdLst>
    <p:sldId xmlns:r="http://schemas.openxmlformats.org/officeDocument/2006/relationships" id="256" r:id="R8e64526769e543b2"/>
    <p:sldId xmlns:r="http://schemas.openxmlformats.org/officeDocument/2006/relationships" id="257" r:id="Rc7091b1cbeb24d9f"/>
    <p:sldId xmlns:r="http://schemas.openxmlformats.org/officeDocument/2006/relationships" id="258" r:id="R3c7db29f941d40e8"/>
    <p:sldId xmlns:r="http://schemas.openxmlformats.org/officeDocument/2006/relationships" id="259" r:id="Reaa76b5f6e8942bb"/>
    <p:sldId xmlns:r="http://schemas.openxmlformats.org/officeDocument/2006/relationships" id="260" r:id="R716790740dcd46f8"/>
    <p:sldId xmlns:r="http://schemas.openxmlformats.org/officeDocument/2006/relationships" id="261" r:id="R3f32fde39418492f"/>
    <p:sldId xmlns:r="http://schemas.openxmlformats.org/officeDocument/2006/relationships" id="262" r:id="Rd378f5f740824b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2dfc0859fc490e" /><Relationship Type="http://schemas.openxmlformats.org/officeDocument/2006/relationships/slide" Target="/ppt/slides/slide1.xml" Id="R8e64526769e543b2" /><Relationship Type="http://schemas.openxmlformats.org/officeDocument/2006/relationships/slide" Target="/ppt/slides/slide2.xml" Id="Rc7091b1cbeb24d9f" /><Relationship Type="http://schemas.openxmlformats.org/officeDocument/2006/relationships/slide" Target="/ppt/slides/slide3.xml" Id="R3c7db29f941d40e8" /><Relationship Type="http://schemas.openxmlformats.org/officeDocument/2006/relationships/slide" Target="/ppt/slides/slide4.xml" Id="Reaa76b5f6e8942bb" /><Relationship Type="http://schemas.openxmlformats.org/officeDocument/2006/relationships/slide" Target="/ppt/slides/slide5.xml" Id="R716790740dcd46f8" /><Relationship Type="http://schemas.openxmlformats.org/officeDocument/2006/relationships/slide" Target="/ppt/slides/slide6.xml" Id="R3f32fde39418492f" /><Relationship Type="http://schemas.openxmlformats.org/officeDocument/2006/relationships/slide" Target="/ppt/slides/slide7.xml" Id="Rd378f5f740824b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6f6ddfd63947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38c242c8194503" /><Relationship Type="http://schemas.openxmlformats.org/officeDocument/2006/relationships/theme" Target="/ppt/slideMasters/theme/theme1.xml" Id="R8ad751cbcd824e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38c242c819450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efb8a09494f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a6c5ce66942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ffe460ad504b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43d3551e5049c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7242d02f0e463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ed755a00140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8c3d343a9b49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SKIBS AS ANOD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SKIBS AS ANOD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−562 211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242 580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37 046 791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40 216 740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ODFJELL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Storetveitvegen 150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5231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948 312 581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SKIBS AS ANOD</a:t>
            </a:r>
          </a:p>
        </p:txBody>
      </p:sp>
    </p:spTree>
  </p:cSld>
  <p:clrMapOvr>
    <a:masterClrMapping xmlns:a="http://schemas.openxmlformats.org/drawingml/2006/main"/>
  </p:clrMapOvr>
</p:sld>
</file>