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0afb5909d4f49d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1e8a4ef038e4614"/>
  </p:sldMasterIdLst>
  <p:sldIdLst>
    <p:sldId xmlns:r="http://schemas.openxmlformats.org/officeDocument/2006/relationships" id="256" r:id="R6db8c3fd4bb346dd"/>
    <p:sldId xmlns:r="http://schemas.openxmlformats.org/officeDocument/2006/relationships" id="257" r:id="R52fdcda6c70547f1"/>
    <p:sldId xmlns:r="http://schemas.openxmlformats.org/officeDocument/2006/relationships" id="258" r:id="R3483146f778041b6"/>
    <p:sldId xmlns:r="http://schemas.openxmlformats.org/officeDocument/2006/relationships" id="259" r:id="R909c25b20cb64daa"/>
    <p:sldId xmlns:r="http://schemas.openxmlformats.org/officeDocument/2006/relationships" id="260" r:id="R21749b1cba7b468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1e8a4ef038e4614" /><Relationship Type="http://schemas.openxmlformats.org/officeDocument/2006/relationships/slide" Target="/ppt/slides/slide1.xml" Id="R6db8c3fd4bb346dd" /><Relationship Type="http://schemas.openxmlformats.org/officeDocument/2006/relationships/slide" Target="/ppt/slides/slide2.xml" Id="R52fdcda6c70547f1" /><Relationship Type="http://schemas.openxmlformats.org/officeDocument/2006/relationships/slide" Target="/ppt/slides/slide3.xml" Id="R3483146f778041b6" /><Relationship Type="http://schemas.openxmlformats.org/officeDocument/2006/relationships/slide" Target="/ppt/slides/slide4.xml" Id="R909c25b20cb64daa" /><Relationship Type="http://schemas.openxmlformats.org/officeDocument/2006/relationships/slide" Target="/ppt/slides/slide5.xml" Id="R21749b1cba7b468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2dfab878076472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d598ffe7e74e43" /><Relationship Type="http://schemas.openxmlformats.org/officeDocument/2006/relationships/theme" Target="/ppt/slideMasters/theme/theme1.xml" Id="Rde1b76556e0b440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7d598ffe7e74e4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6f1ab509a3498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358b14ba9d4dc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736207960e488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f09b245189469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f6eb8064b4416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SOLA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SOLA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SOLA KOMMUNE ble etablert [år] og holder til i Sola.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SOLA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SOLA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SOLA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Rådhusvegen 21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4050 Sola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 65 33 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post@sola.kommune.no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www.sola.kommune.no/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948 243 113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SOLA KOMMUNE</a:t>
            </a:r>
          </a:p>
        </p:txBody>
      </p:sp>
    </p:spTree>
  </p:cSld>
  <p:clrMapOvr>
    <a:masterClrMapping xmlns:a="http://schemas.openxmlformats.org/drawingml/2006/main"/>
  </p:clrMapOvr>
</p:sld>
</file>