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bad7f932a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cdb87fd894ebd"/>
  </p:sldMasterIdLst>
  <p:sldIdLst>
    <p:sldId xmlns:r="http://schemas.openxmlformats.org/officeDocument/2006/relationships" id="256" r:id="R5fc00a16bab24665"/>
    <p:sldId xmlns:r="http://schemas.openxmlformats.org/officeDocument/2006/relationships" id="257" r:id="R53712294ce464018"/>
    <p:sldId xmlns:r="http://schemas.openxmlformats.org/officeDocument/2006/relationships" id="258" r:id="Rb27a7f6c102c478d"/>
    <p:sldId xmlns:r="http://schemas.openxmlformats.org/officeDocument/2006/relationships" id="259" r:id="R477470a9d10c4e5e"/>
    <p:sldId xmlns:r="http://schemas.openxmlformats.org/officeDocument/2006/relationships" id="260" r:id="Rf2f7c94882644135"/>
    <p:sldId xmlns:r="http://schemas.openxmlformats.org/officeDocument/2006/relationships" id="261" r:id="R5e2f8d483fb7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cdb87fd894ebd" /><Relationship Type="http://schemas.openxmlformats.org/officeDocument/2006/relationships/slide" Target="/ppt/slides/slide1.xml" Id="R5fc00a16bab24665" /><Relationship Type="http://schemas.openxmlformats.org/officeDocument/2006/relationships/slide" Target="/ppt/slides/slide2.xml" Id="R53712294ce464018" /><Relationship Type="http://schemas.openxmlformats.org/officeDocument/2006/relationships/slide" Target="/ppt/slides/slide3.xml" Id="Rb27a7f6c102c478d" /><Relationship Type="http://schemas.openxmlformats.org/officeDocument/2006/relationships/slide" Target="/ppt/slides/slide4.xml" Id="R477470a9d10c4e5e" /><Relationship Type="http://schemas.openxmlformats.org/officeDocument/2006/relationships/slide" Target="/ppt/slides/slide5.xml" Id="Rf2f7c94882644135" /><Relationship Type="http://schemas.openxmlformats.org/officeDocument/2006/relationships/slide" Target="/ppt/slides/slide6.xml" Id="R5e2f8d483fb7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e8c1ee820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f3c3d15f4a95" /><Relationship Type="http://schemas.openxmlformats.org/officeDocument/2006/relationships/theme" Target="/ppt/slideMasters/theme/theme1.xml" Id="R1d5b7bfa86e7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2f3c3d15f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c6fd927c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85dccbccb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f3ba4bedb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f862c078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c2794ec64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b53a65ce3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