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5cb5aaaa2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ba7f1edb043a8"/>
  </p:sldMasterIdLst>
  <p:sldIdLst>
    <p:sldId xmlns:r="http://schemas.openxmlformats.org/officeDocument/2006/relationships" id="256" r:id="Ra9b266655cc24ee5"/>
    <p:sldId xmlns:r="http://schemas.openxmlformats.org/officeDocument/2006/relationships" id="257" r:id="R267488e1ac854a29"/>
    <p:sldId xmlns:r="http://schemas.openxmlformats.org/officeDocument/2006/relationships" id="258" r:id="R6bda122505ae45f2"/>
    <p:sldId xmlns:r="http://schemas.openxmlformats.org/officeDocument/2006/relationships" id="259" r:id="R412c367c2c8642c9"/>
    <p:sldId xmlns:r="http://schemas.openxmlformats.org/officeDocument/2006/relationships" id="260" r:id="Rc8df53592388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ba7f1edb043a8" /><Relationship Type="http://schemas.openxmlformats.org/officeDocument/2006/relationships/slide" Target="/ppt/slides/slide1.xml" Id="Ra9b266655cc24ee5" /><Relationship Type="http://schemas.openxmlformats.org/officeDocument/2006/relationships/slide" Target="/ppt/slides/slide2.xml" Id="R267488e1ac854a29" /><Relationship Type="http://schemas.openxmlformats.org/officeDocument/2006/relationships/slide" Target="/ppt/slides/slide3.xml" Id="R6bda122505ae45f2" /><Relationship Type="http://schemas.openxmlformats.org/officeDocument/2006/relationships/slide" Target="/ppt/slides/slide4.xml" Id="R412c367c2c8642c9" /><Relationship Type="http://schemas.openxmlformats.org/officeDocument/2006/relationships/slide" Target="/ppt/slides/slide5.xml" Id="Rc8df53592388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2edcd7d17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d14c8efa84b70" /><Relationship Type="http://schemas.openxmlformats.org/officeDocument/2006/relationships/theme" Target="/ppt/slideMasters/theme/theme1.xml" Id="R21e41acd083f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d14c8efa8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254174db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95d20f93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91487cd5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fca3350b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dea809c8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