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f2b4d3558e4d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76e8780df445d0"/>
  </p:sldMasterIdLst>
  <p:sldIdLst>
    <p:sldId xmlns:r="http://schemas.openxmlformats.org/officeDocument/2006/relationships" id="256" r:id="Ra66da6d088524e13"/>
    <p:sldId xmlns:r="http://schemas.openxmlformats.org/officeDocument/2006/relationships" id="257" r:id="R52badb9393ee4208"/>
    <p:sldId xmlns:r="http://schemas.openxmlformats.org/officeDocument/2006/relationships" id="258" r:id="Re2c7062f7b744a27"/>
    <p:sldId xmlns:r="http://schemas.openxmlformats.org/officeDocument/2006/relationships" id="259" r:id="R8aaa7fb8b0db4a33"/>
    <p:sldId xmlns:r="http://schemas.openxmlformats.org/officeDocument/2006/relationships" id="260" r:id="R5071763ee3d6403a"/>
    <p:sldId xmlns:r="http://schemas.openxmlformats.org/officeDocument/2006/relationships" id="261" r:id="R4cb92705de544ff3"/>
    <p:sldId xmlns:r="http://schemas.openxmlformats.org/officeDocument/2006/relationships" id="262" r:id="R1bb6bff34b7443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76e8780df445d0" /><Relationship Type="http://schemas.openxmlformats.org/officeDocument/2006/relationships/slide" Target="/ppt/slides/slide1.xml" Id="Ra66da6d088524e13" /><Relationship Type="http://schemas.openxmlformats.org/officeDocument/2006/relationships/slide" Target="/ppt/slides/slide2.xml" Id="R52badb9393ee4208" /><Relationship Type="http://schemas.openxmlformats.org/officeDocument/2006/relationships/slide" Target="/ppt/slides/slide3.xml" Id="Re2c7062f7b744a27" /><Relationship Type="http://schemas.openxmlformats.org/officeDocument/2006/relationships/slide" Target="/ppt/slides/slide4.xml" Id="R8aaa7fb8b0db4a33" /><Relationship Type="http://schemas.openxmlformats.org/officeDocument/2006/relationships/slide" Target="/ppt/slides/slide5.xml" Id="R5071763ee3d6403a" /><Relationship Type="http://schemas.openxmlformats.org/officeDocument/2006/relationships/slide" Target="/ppt/slides/slide6.xml" Id="R4cb92705de544ff3" /><Relationship Type="http://schemas.openxmlformats.org/officeDocument/2006/relationships/slide" Target="/ppt/slides/slide7.xml" Id="R1bb6bff34b7443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2783a1854c44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fa20036144590" /><Relationship Type="http://schemas.openxmlformats.org/officeDocument/2006/relationships/theme" Target="/ppt/slideMasters/theme/theme1.xml" Id="Re45e099eb8f049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5fa200361445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e38dfcb694d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0c88d1fec41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36ce98b744c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2c9ead2c442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6757985d648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3100626bc44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12653a1d040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SECANT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SECANT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20 411 471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4 485 298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3 335 232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2 477 699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14 730 931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SECANT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Pauline Wiigs veg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51433401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post@secant.no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948 114 194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AS</a:t>
            </a:r>
          </a:p>
        </p:txBody>
      </p:sp>
    </p:spTree>
  </p:cSld>
  <p:clrMapOvr>
    <a:masterClrMapping xmlns:a="http://schemas.openxmlformats.org/drawingml/2006/main"/>
  </p:clrMapOvr>
</p:sld>
</file>