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e2c480ae534a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6610350a0b419a"/>
  </p:sldMasterIdLst>
  <p:sldIdLst>
    <p:sldId xmlns:r="http://schemas.openxmlformats.org/officeDocument/2006/relationships" id="256" r:id="Rc6344f5f5e1d4deb"/>
    <p:sldId xmlns:r="http://schemas.openxmlformats.org/officeDocument/2006/relationships" id="257" r:id="R2e6972526f494032"/>
    <p:sldId xmlns:r="http://schemas.openxmlformats.org/officeDocument/2006/relationships" id="258" r:id="Re3b1592863c34657"/>
    <p:sldId xmlns:r="http://schemas.openxmlformats.org/officeDocument/2006/relationships" id="259" r:id="R7724de9699b543ea"/>
    <p:sldId xmlns:r="http://schemas.openxmlformats.org/officeDocument/2006/relationships" id="260" r:id="R994c0cb179c84ad9"/>
    <p:sldId xmlns:r="http://schemas.openxmlformats.org/officeDocument/2006/relationships" id="261" r:id="R96b6563cdb354135"/>
    <p:sldId xmlns:r="http://schemas.openxmlformats.org/officeDocument/2006/relationships" id="262" r:id="R9d8946879f634f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6610350a0b419a" /><Relationship Type="http://schemas.openxmlformats.org/officeDocument/2006/relationships/slide" Target="/ppt/slides/slide1.xml" Id="Rc6344f5f5e1d4deb" /><Relationship Type="http://schemas.openxmlformats.org/officeDocument/2006/relationships/slide" Target="/ppt/slides/slide2.xml" Id="R2e6972526f494032" /><Relationship Type="http://schemas.openxmlformats.org/officeDocument/2006/relationships/slide" Target="/ppt/slides/slide3.xml" Id="Re3b1592863c34657" /><Relationship Type="http://schemas.openxmlformats.org/officeDocument/2006/relationships/slide" Target="/ppt/slides/slide4.xml" Id="R7724de9699b543ea" /><Relationship Type="http://schemas.openxmlformats.org/officeDocument/2006/relationships/slide" Target="/ppt/slides/slide5.xml" Id="R994c0cb179c84ad9" /><Relationship Type="http://schemas.openxmlformats.org/officeDocument/2006/relationships/slide" Target="/ppt/slides/slide6.xml" Id="R96b6563cdb354135" /><Relationship Type="http://schemas.openxmlformats.org/officeDocument/2006/relationships/slide" Target="/ppt/slides/slide7.xml" Id="R9d8946879f634f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4b1b46d2c44e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9702933124af3" /><Relationship Type="http://schemas.openxmlformats.org/officeDocument/2006/relationships/theme" Target="/ppt/slideMasters/theme/theme1.xml" Id="Rd89ac8ba013443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d9702933124a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c990c2e1649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b5d82a69543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5fd85856c46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edc00de404f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0631244654d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99f4a939c4d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d6ba91f6648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ERIK RENNEDAL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RENNEDAL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RENNEDAL HOLDING AS ble etablert [år] og holder til i Brattholmen.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RENNEDAL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RENNEDAL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RENNEDAL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256 322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2 656 477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2 660 574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RENNEDAL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 KNUTSEN  –  46,0 %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RENNEDAL  –  44,0 %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RENNEDAL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 KNUTSEN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MAGNE RENNEDAL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RENNEDAL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Brattholmen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5350 Brattholmen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56330780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jarle.rennedal@gmail.com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948 103 702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RENNEDAL HOLDING AS</a:t>
            </a:r>
          </a:p>
        </p:txBody>
      </p:sp>
    </p:spTree>
  </p:cSld>
  <p:clrMapOvr>
    <a:masterClrMapping xmlns:a="http://schemas.openxmlformats.org/drawingml/2006/main"/>
  </p:clrMapOvr>
</p:sld>
</file>