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4ad4970a8b42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aa725b18404205"/>
  </p:sldMasterIdLst>
  <p:sldIdLst>
    <p:sldId xmlns:r="http://schemas.openxmlformats.org/officeDocument/2006/relationships" id="256" r:id="R7c752dbc27484fbf"/>
    <p:sldId xmlns:r="http://schemas.openxmlformats.org/officeDocument/2006/relationships" id="257" r:id="R76cf1cb4d2694918"/>
    <p:sldId xmlns:r="http://schemas.openxmlformats.org/officeDocument/2006/relationships" id="258" r:id="R85edbe42d5be4ac6"/>
    <p:sldId xmlns:r="http://schemas.openxmlformats.org/officeDocument/2006/relationships" id="259" r:id="Rdb009365ab8b4a18"/>
    <p:sldId xmlns:r="http://schemas.openxmlformats.org/officeDocument/2006/relationships" id="260" r:id="Rdd2eb392cc37460a"/>
    <p:sldId xmlns:r="http://schemas.openxmlformats.org/officeDocument/2006/relationships" id="261" r:id="Rb6ecd234305840b8"/>
    <p:sldId xmlns:r="http://schemas.openxmlformats.org/officeDocument/2006/relationships" id="262" r:id="Rfed21c8227f048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aa725b18404205" /><Relationship Type="http://schemas.openxmlformats.org/officeDocument/2006/relationships/slide" Target="/ppt/slides/slide1.xml" Id="R7c752dbc27484fbf" /><Relationship Type="http://schemas.openxmlformats.org/officeDocument/2006/relationships/slide" Target="/ppt/slides/slide2.xml" Id="R76cf1cb4d2694918" /><Relationship Type="http://schemas.openxmlformats.org/officeDocument/2006/relationships/slide" Target="/ppt/slides/slide3.xml" Id="R85edbe42d5be4ac6" /><Relationship Type="http://schemas.openxmlformats.org/officeDocument/2006/relationships/slide" Target="/ppt/slides/slide4.xml" Id="Rdb009365ab8b4a18" /><Relationship Type="http://schemas.openxmlformats.org/officeDocument/2006/relationships/slide" Target="/ppt/slides/slide5.xml" Id="Rdd2eb392cc37460a" /><Relationship Type="http://schemas.openxmlformats.org/officeDocument/2006/relationships/slide" Target="/ppt/slides/slide6.xml" Id="Rb6ecd234305840b8" /><Relationship Type="http://schemas.openxmlformats.org/officeDocument/2006/relationships/slide" Target="/ppt/slides/slide7.xml" Id="Rfed21c8227f048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23a57106d848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827e8d8f44a47" /><Relationship Type="http://schemas.openxmlformats.org/officeDocument/2006/relationships/theme" Target="/ppt/slideMasters/theme/theme1.xml" Id="R002a33139b024e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3827e8d8f44a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a4ba1edd746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e6f1d2fa94f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db6cd0d8349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8febd593244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90ba414814d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7a8083bb446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3fcbc3ea24b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CAPPELEN DAMM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CAPPELEN DAMM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CAPPELEN DAMM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CAPPELEN DAMM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CAPPELEN DAMM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CAPPELEN DAMM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1 196 201 000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83 189 000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65 633 000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285 655 000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742 021 000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CAPPELEN DAMM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EGMONT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CAPPELEN DAMM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Stortingsgata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61 65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webmaster@cappelendamm.no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948 061 937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CAPPELEN DAMM AS</a:t>
            </a:r>
          </a:p>
        </p:txBody>
      </p:sp>
    </p:spTree>
  </p:cSld>
  <p:clrMapOvr>
    <a:masterClrMapping xmlns:a="http://schemas.openxmlformats.org/drawingml/2006/main"/>
  </p:clrMapOvr>
</p:sld>
</file>