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883cd707c54a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9256ad61774c07"/>
  </p:sldMasterIdLst>
  <p:sldIdLst>
    <p:sldId xmlns:r="http://schemas.openxmlformats.org/officeDocument/2006/relationships" id="256" r:id="R96e3045a0ac64d1b"/>
    <p:sldId xmlns:r="http://schemas.openxmlformats.org/officeDocument/2006/relationships" id="257" r:id="R3df06905dd354483"/>
    <p:sldId xmlns:r="http://schemas.openxmlformats.org/officeDocument/2006/relationships" id="258" r:id="R565f1593139b4e22"/>
    <p:sldId xmlns:r="http://schemas.openxmlformats.org/officeDocument/2006/relationships" id="259" r:id="R542f9fdb9896427d"/>
    <p:sldId xmlns:r="http://schemas.openxmlformats.org/officeDocument/2006/relationships" id="260" r:id="Re896825927ef4f9b"/>
    <p:sldId xmlns:r="http://schemas.openxmlformats.org/officeDocument/2006/relationships" id="261" r:id="R36f9e52bcdc045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256ad61774c07" /><Relationship Type="http://schemas.openxmlformats.org/officeDocument/2006/relationships/slide" Target="/ppt/slides/slide1.xml" Id="R96e3045a0ac64d1b" /><Relationship Type="http://schemas.openxmlformats.org/officeDocument/2006/relationships/slide" Target="/ppt/slides/slide2.xml" Id="R3df06905dd354483" /><Relationship Type="http://schemas.openxmlformats.org/officeDocument/2006/relationships/slide" Target="/ppt/slides/slide3.xml" Id="R565f1593139b4e22" /><Relationship Type="http://schemas.openxmlformats.org/officeDocument/2006/relationships/slide" Target="/ppt/slides/slide4.xml" Id="R542f9fdb9896427d" /><Relationship Type="http://schemas.openxmlformats.org/officeDocument/2006/relationships/slide" Target="/ppt/slides/slide5.xml" Id="Re896825927ef4f9b" /><Relationship Type="http://schemas.openxmlformats.org/officeDocument/2006/relationships/slide" Target="/ppt/slides/slide6.xml" Id="R36f9e52bcdc045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8978985c542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3d27d2a7e4d79" /><Relationship Type="http://schemas.openxmlformats.org/officeDocument/2006/relationships/theme" Target="/ppt/slideMasters/theme/theme1.xml" Id="R1dd86f3c31bf4b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23d27d2a7e4d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12e586a2247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42e804075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bd87432ca45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e2c5e1fac4f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caac104654c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907906b394d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BOLIGBYGGELAG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BOLIGBYGGELAG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7 055 618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11 428 207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12 988 552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Åkersgata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evajanne@sunnbo.no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947 770 594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