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c30d8f43648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9cd96906e4fcc"/>
  </p:sldMasterIdLst>
  <p:sldIdLst>
    <p:sldId xmlns:r="http://schemas.openxmlformats.org/officeDocument/2006/relationships" id="256" r:id="R6193eaee42fe4595"/>
    <p:sldId xmlns:r="http://schemas.openxmlformats.org/officeDocument/2006/relationships" id="257" r:id="R192e79d302b04941"/>
    <p:sldId xmlns:r="http://schemas.openxmlformats.org/officeDocument/2006/relationships" id="258" r:id="Rccb7be1f69104ae0"/>
    <p:sldId xmlns:r="http://schemas.openxmlformats.org/officeDocument/2006/relationships" id="259" r:id="Rfe3e4bc083af4bdb"/>
    <p:sldId xmlns:r="http://schemas.openxmlformats.org/officeDocument/2006/relationships" id="260" r:id="Rcd9d9ee853024fda"/>
    <p:sldId xmlns:r="http://schemas.openxmlformats.org/officeDocument/2006/relationships" id="261" r:id="Rfa6e9ccab2914964"/>
    <p:sldId xmlns:r="http://schemas.openxmlformats.org/officeDocument/2006/relationships" id="262" r:id="R5442a7b0e338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9cd96906e4fcc" /><Relationship Type="http://schemas.openxmlformats.org/officeDocument/2006/relationships/slide" Target="/ppt/slides/slide1.xml" Id="R6193eaee42fe4595" /><Relationship Type="http://schemas.openxmlformats.org/officeDocument/2006/relationships/slide" Target="/ppt/slides/slide2.xml" Id="R192e79d302b04941" /><Relationship Type="http://schemas.openxmlformats.org/officeDocument/2006/relationships/slide" Target="/ppt/slides/slide3.xml" Id="Rccb7be1f69104ae0" /><Relationship Type="http://schemas.openxmlformats.org/officeDocument/2006/relationships/slide" Target="/ppt/slides/slide4.xml" Id="Rfe3e4bc083af4bdb" /><Relationship Type="http://schemas.openxmlformats.org/officeDocument/2006/relationships/slide" Target="/ppt/slides/slide5.xml" Id="Rcd9d9ee853024fda" /><Relationship Type="http://schemas.openxmlformats.org/officeDocument/2006/relationships/slide" Target="/ppt/slides/slide6.xml" Id="Rfa6e9ccab2914964" /><Relationship Type="http://schemas.openxmlformats.org/officeDocument/2006/relationships/slide" Target="/ppt/slides/slide7.xml" Id="R5442a7b0e338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695d214c648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90731a7cf4740" /><Relationship Type="http://schemas.openxmlformats.org/officeDocument/2006/relationships/theme" Target="/ppt/slideMasters/theme/theme1.xml" Id="Re0c61b425e86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90731a7cf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d0447aa8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91f966c22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1f2c2c7e8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d39b820d84d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a23d4dd0d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970d48c0d4e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4d5951b55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 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 Senter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611 533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12 809 524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HELGE MYKLEBUST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6812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947 728 784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 Senter AS</a:t>
            </a:r>
          </a:p>
        </p:txBody>
      </p:sp>
    </p:spTree>
  </p:cSld>
  <p:clrMapOvr>
    <a:masterClrMapping xmlns:a="http://schemas.openxmlformats.org/drawingml/2006/main"/>
  </p:clrMapOvr>
</p:sld>
</file>