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3d93ef7d98642b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d2850c959b8453a"/>
  </p:sldMasterIdLst>
  <p:sldIdLst>
    <p:sldId xmlns:r="http://schemas.openxmlformats.org/officeDocument/2006/relationships" id="256" r:id="Rc54792cc1a1440e2"/>
    <p:sldId xmlns:r="http://schemas.openxmlformats.org/officeDocument/2006/relationships" id="257" r:id="Rbef0c1ed0fd5440b"/>
    <p:sldId xmlns:r="http://schemas.openxmlformats.org/officeDocument/2006/relationships" id="258" r:id="R19779b6e6af34bcb"/>
    <p:sldId xmlns:r="http://schemas.openxmlformats.org/officeDocument/2006/relationships" id="259" r:id="Re91e1333ce3c4154"/>
    <p:sldId xmlns:r="http://schemas.openxmlformats.org/officeDocument/2006/relationships" id="260" r:id="R931609333d094753"/>
    <p:sldId xmlns:r="http://schemas.openxmlformats.org/officeDocument/2006/relationships" id="261" r:id="R85c902d9a1614d9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d2850c959b8453a" /><Relationship Type="http://schemas.openxmlformats.org/officeDocument/2006/relationships/slide" Target="/ppt/slides/slide1.xml" Id="Rc54792cc1a1440e2" /><Relationship Type="http://schemas.openxmlformats.org/officeDocument/2006/relationships/slide" Target="/ppt/slides/slide2.xml" Id="Rbef0c1ed0fd5440b" /><Relationship Type="http://schemas.openxmlformats.org/officeDocument/2006/relationships/slide" Target="/ppt/slides/slide3.xml" Id="R19779b6e6af34bcb" /><Relationship Type="http://schemas.openxmlformats.org/officeDocument/2006/relationships/slide" Target="/ppt/slides/slide4.xml" Id="Re91e1333ce3c4154" /><Relationship Type="http://schemas.openxmlformats.org/officeDocument/2006/relationships/slide" Target="/ppt/slides/slide5.xml" Id="R931609333d094753" /><Relationship Type="http://schemas.openxmlformats.org/officeDocument/2006/relationships/slide" Target="/ppt/slides/slide6.xml" Id="R85c902d9a1614d9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f8fab8cf6584e6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061e819de04da4" /><Relationship Type="http://schemas.openxmlformats.org/officeDocument/2006/relationships/theme" Target="/ppt/slideMasters/theme/theme1.xml" Id="R8f411071076140e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d061e819de04da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8892eba934413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f4726fa9b0427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296ce87e094d3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85d44862c94c1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9f9db9d041455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00c630663545e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SENTER MAT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SENTER MAT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SENTER MAT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SENTER MAT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SENTER MAT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SENTER MAT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KLEPSVIK KJETIL  –  55,0 %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KLEPSVIK VIDAR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KLEPSVIK MORTEN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SENTER MAT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947 692 321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SENTER MAT AS</a:t>
            </a:r>
          </a:p>
        </p:txBody>
      </p:sp>
    </p:spTree>
  </p:cSld>
  <p:clrMapOvr>
    <a:masterClrMapping xmlns:a="http://schemas.openxmlformats.org/drawingml/2006/main"/>
  </p:clrMapOvr>
</p:sld>
</file>