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1d231e1b0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13fe3d4964fca"/>
  </p:sldMasterIdLst>
  <p:sldIdLst>
    <p:sldId xmlns:r="http://schemas.openxmlformats.org/officeDocument/2006/relationships" id="256" r:id="R318bf3ca4fad4083"/>
    <p:sldId xmlns:r="http://schemas.openxmlformats.org/officeDocument/2006/relationships" id="257" r:id="R5020ea14d30f4034"/>
    <p:sldId xmlns:r="http://schemas.openxmlformats.org/officeDocument/2006/relationships" id="258" r:id="Rcc862994f2f948c2"/>
    <p:sldId xmlns:r="http://schemas.openxmlformats.org/officeDocument/2006/relationships" id="259" r:id="R36813083ce0044dc"/>
    <p:sldId xmlns:r="http://schemas.openxmlformats.org/officeDocument/2006/relationships" id="260" r:id="Rfae227eca0b84390"/>
    <p:sldId xmlns:r="http://schemas.openxmlformats.org/officeDocument/2006/relationships" id="261" r:id="R2787a3be394a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13fe3d4964fca" /><Relationship Type="http://schemas.openxmlformats.org/officeDocument/2006/relationships/slide" Target="/ppt/slides/slide1.xml" Id="R318bf3ca4fad4083" /><Relationship Type="http://schemas.openxmlformats.org/officeDocument/2006/relationships/slide" Target="/ppt/slides/slide2.xml" Id="R5020ea14d30f4034" /><Relationship Type="http://schemas.openxmlformats.org/officeDocument/2006/relationships/slide" Target="/ppt/slides/slide3.xml" Id="Rcc862994f2f948c2" /><Relationship Type="http://schemas.openxmlformats.org/officeDocument/2006/relationships/slide" Target="/ppt/slides/slide4.xml" Id="R36813083ce0044dc" /><Relationship Type="http://schemas.openxmlformats.org/officeDocument/2006/relationships/slide" Target="/ppt/slides/slide5.xml" Id="Rfae227eca0b84390" /><Relationship Type="http://schemas.openxmlformats.org/officeDocument/2006/relationships/slide" Target="/ppt/slides/slide6.xml" Id="R2787a3be394a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9e16b88fb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28b35d6e94809" /><Relationship Type="http://schemas.openxmlformats.org/officeDocument/2006/relationships/theme" Target="/ppt/slideMasters/theme/theme1.xml" Id="R7a63af15f4cf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28b35d6e9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854b5deb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ba28a43c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f0476d212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9ee37cca0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28f9cf81b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a1bfcfe1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947 692 321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