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99753c1c1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a61978c5a4c9b"/>
  </p:sldMasterIdLst>
  <p:sldIdLst>
    <p:sldId xmlns:r="http://schemas.openxmlformats.org/officeDocument/2006/relationships" id="256" r:id="R973f70e839324c6c"/>
    <p:sldId xmlns:r="http://schemas.openxmlformats.org/officeDocument/2006/relationships" id="257" r:id="R37a0145063c44779"/>
    <p:sldId xmlns:r="http://schemas.openxmlformats.org/officeDocument/2006/relationships" id="258" r:id="R1a99b7ce5cd6404b"/>
    <p:sldId xmlns:r="http://schemas.openxmlformats.org/officeDocument/2006/relationships" id="259" r:id="R48546036bf264aff"/>
    <p:sldId xmlns:r="http://schemas.openxmlformats.org/officeDocument/2006/relationships" id="260" r:id="R1d432c5180c94776"/>
    <p:sldId xmlns:r="http://schemas.openxmlformats.org/officeDocument/2006/relationships" id="261" r:id="R00ee4c1961c142f2"/>
    <p:sldId xmlns:r="http://schemas.openxmlformats.org/officeDocument/2006/relationships" id="262" r:id="Rdb72e1c6c50c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a61978c5a4c9b" /><Relationship Type="http://schemas.openxmlformats.org/officeDocument/2006/relationships/slide" Target="/ppt/slides/slide1.xml" Id="R973f70e839324c6c" /><Relationship Type="http://schemas.openxmlformats.org/officeDocument/2006/relationships/slide" Target="/ppt/slides/slide2.xml" Id="R37a0145063c44779" /><Relationship Type="http://schemas.openxmlformats.org/officeDocument/2006/relationships/slide" Target="/ppt/slides/slide3.xml" Id="R1a99b7ce5cd6404b" /><Relationship Type="http://schemas.openxmlformats.org/officeDocument/2006/relationships/slide" Target="/ppt/slides/slide4.xml" Id="R48546036bf264aff" /><Relationship Type="http://schemas.openxmlformats.org/officeDocument/2006/relationships/slide" Target="/ppt/slides/slide5.xml" Id="R1d432c5180c94776" /><Relationship Type="http://schemas.openxmlformats.org/officeDocument/2006/relationships/slide" Target="/ppt/slides/slide6.xml" Id="R00ee4c1961c142f2" /><Relationship Type="http://schemas.openxmlformats.org/officeDocument/2006/relationships/slide" Target="/ppt/slides/slide7.xml" Id="Rdb72e1c6c50c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d95ff84c7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b448ecb3414a" /><Relationship Type="http://schemas.openxmlformats.org/officeDocument/2006/relationships/theme" Target="/ppt/slideMasters/theme/theme1.xml" Id="Rc61e6fe26e2b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ab448ecb3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75bd86be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44ebe303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6120657e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03d60448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6f4c8db0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66969f96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2c374362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Tores Mat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Tores Mat A/S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11 519 287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Bakkehagan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947 610 619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Tores Mat A/S</a:t>
            </a:r>
          </a:p>
        </p:txBody>
      </p:sp>
    </p:spTree>
  </p:cSld>
  <p:clrMapOvr>
    <a:masterClrMapping xmlns:a="http://schemas.openxmlformats.org/drawingml/2006/main"/>
  </p:clrMapOvr>
</p:sld>
</file>