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11fe34031e43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1794b7b1314b4e"/>
  </p:sldMasterIdLst>
  <p:sldIdLst>
    <p:sldId xmlns:r="http://schemas.openxmlformats.org/officeDocument/2006/relationships" id="256" r:id="Ra45e78c0e60f4925"/>
    <p:sldId xmlns:r="http://schemas.openxmlformats.org/officeDocument/2006/relationships" id="257" r:id="R57c5886e6b4e4e41"/>
    <p:sldId xmlns:r="http://schemas.openxmlformats.org/officeDocument/2006/relationships" id="258" r:id="Rf08993891860449e"/>
    <p:sldId xmlns:r="http://schemas.openxmlformats.org/officeDocument/2006/relationships" id="259" r:id="R895ec46ca55a4d42"/>
    <p:sldId xmlns:r="http://schemas.openxmlformats.org/officeDocument/2006/relationships" id="260" r:id="R44fbac4866544955"/>
    <p:sldId xmlns:r="http://schemas.openxmlformats.org/officeDocument/2006/relationships" id="261" r:id="R928d9af102e8420b"/>
    <p:sldId xmlns:r="http://schemas.openxmlformats.org/officeDocument/2006/relationships" id="262" r:id="R5fb6ac9926454f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1794b7b1314b4e" /><Relationship Type="http://schemas.openxmlformats.org/officeDocument/2006/relationships/slide" Target="/ppt/slides/slide1.xml" Id="Ra45e78c0e60f4925" /><Relationship Type="http://schemas.openxmlformats.org/officeDocument/2006/relationships/slide" Target="/ppt/slides/slide2.xml" Id="R57c5886e6b4e4e41" /><Relationship Type="http://schemas.openxmlformats.org/officeDocument/2006/relationships/slide" Target="/ppt/slides/slide3.xml" Id="Rf08993891860449e" /><Relationship Type="http://schemas.openxmlformats.org/officeDocument/2006/relationships/slide" Target="/ppt/slides/slide4.xml" Id="R895ec46ca55a4d42" /><Relationship Type="http://schemas.openxmlformats.org/officeDocument/2006/relationships/slide" Target="/ppt/slides/slide5.xml" Id="R44fbac4866544955" /><Relationship Type="http://schemas.openxmlformats.org/officeDocument/2006/relationships/slide" Target="/ppt/slides/slide6.xml" Id="R928d9af102e8420b" /><Relationship Type="http://schemas.openxmlformats.org/officeDocument/2006/relationships/slide" Target="/ppt/slides/slide7.xml" Id="R5fb6ac9926454f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c6cf62a57d4e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34f7ec3944b73" /><Relationship Type="http://schemas.openxmlformats.org/officeDocument/2006/relationships/theme" Target="/ppt/slideMasters/theme/theme1.xml" Id="R236125aebad640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e34f7ec3944b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a437836e648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d9a5ea36147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17e7886094c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3055c949149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3fcc4199942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1fd6cd5544a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f4fb582ac47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TELHUS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2 143 401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1 612 942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1 769 096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31 501 896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34 375 626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LORANGE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LORANGE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TORUNN ELISABETH LORANGE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Gimle terrasse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tlorange@online.no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947 509 039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TELHUS AS</a:t>
            </a:r>
          </a:p>
        </p:txBody>
      </p:sp>
    </p:spTree>
  </p:cSld>
  <p:clrMapOvr>
    <a:masterClrMapping xmlns:a="http://schemas.openxmlformats.org/drawingml/2006/main"/>
  </p:clrMapOvr>
</p:sld>
</file>