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d802488d66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cbbabd9844dea"/>
  </p:sldMasterIdLst>
  <p:sldIdLst>
    <p:sldId xmlns:r="http://schemas.openxmlformats.org/officeDocument/2006/relationships" id="256" r:id="Rad7564810b9b4433"/>
    <p:sldId xmlns:r="http://schemas.openxmlformats.org/officeDocument/2006/relationships" id="257" r:id="R5014a0816a46442c"/>
    <p:sldId xmlns:r="http://schemas.openxmlformats.org/officeDocument/2006/relationships" id="258" r:id="Rd184fa48a9684cbd"/>
    <p:sldId xmlns:r="http://schemas.openxmlformats.org/officeDocument/2006/relationships" id="259" r:id="R7f44a4c9d1fa4154"/>
    <p:sldId xmlns:r="http://schemas.openxmlformats.org/officeDocument/2006/relationships" id="260" r:id="R06ef166ec07149f8"/>
    <p:sldId xmlns:r="http://schemas.openxmlformats.org/officeDocument/2006/relationships" id="261" r:id="R6da565cd3ed848cc"/>
    <p:sldId xmlns:r="http://schemas.openxmlformats.org/officeDocument/2006/relationships" id="262" r:id="R01ee1012a65144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cbbabd9844dea" /><Relationship Type="http://schemas.openxmlformats.org/officeDocument/2006/relationships/slide" Target="/ppt/slides/slide1.xml" Id="Rad7564810b9b4433" /><Relationship Type="http://schemas.openxmlformats.org/officeDocument/2006/relationships/slide" Target="/ppt/slides/slide2.xml" Id="R5014a0816a46442c" /><Relationship Type="http://schemas.openxmlformats.org/officeDocument/2006/relationships/slide" Target="/ppt/slides/slide3.xml" Id="Rd184fa48a9684cbd" /><Relationship Type="http://schemas.openxmlformats.org/officeDocument/2006/relationships/slide" Target="/ppt/slides/slide4.xml" Id="R7f44a4c9d1fa4154" /><Relationship Type="http://schemas.openxmlformats.org/officeDocument/2006/relationships/slide" Target="/ppt/slides/slide5.xml" Id="R06ef166ec07149f8" /><Relationship Type="http://schemas.openxmlformats.org/officeDocument/2006/relationships/slide" Target="/ppt/slides/slide6.xml" Id="R6da565cd3ed848cc" /><Relationship Type="http://schemas.openxmlformats.org/officeDocument/2006/relationships/slide" Target="/ppt/slides/slide7.xml" Id="R01ee1012a65144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ca4b182c34c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61e7e25234adb" /><Relationship Type="http://schemas.openxmlformats.org/officeDocument/2006/relationships/theme" Target="/ppt/slideMasters/theme/theme1.xml" Id="R9135389f8a82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61e7e25234a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21077db43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5dab2366c47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2fd31371d49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dc2ca40ce4a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b07e0783d41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2fd3c026944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fd90a232e43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GISVOLD ENTREPRISES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GISVOLD ENTREPRISES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2 686 464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GISVOLD JOHANNESSEN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GISVOLD SANDBERG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GISVOLD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Fjermstads veg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947 412 310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