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2ddbc66b74a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546d02d2aa4793"/>
  </p:sldMasterIdLst>
  <p:sldIdLst>
    <p:sldId xmlns:r="http://schemas.openxmlformats.org/officeDocument/2006/relationships" id="256" r:id="R07b51b0c308b46be"/>
    <p:sldId xmlns:r="http://schemas.openxmlformats.org/officeDocument/2006/relationships" id="257" r:id="Rbd39e224b6a04e39"/>
    <p:sldId xmlns:r="http://schemas.openxmlformats.org/officeDocument/2006/relationships" id="258" r:id="Ra7a1c4f2e6f0466d"/>
    <p:sldId xmlns:r="http://schemas.openxmlformats.org/officeDocument/2006/relationships" id="259" r:id="Rd001020b8f52470a"/>
    <p:sldId xmlns:r="http://schemas.openxmlformats.org/officeDocument/2006/relationships" id="260" r:id="Rf18835ea4f324048"/>
    <p:sldId xmlns:r="http://schemas.openxmlformats.org/officeDocument/2006/relationships" id="261" r:id="Rce3576a896a24d1c"/>
    <p:sldId xmlns:r="http://schemas.openxmlformats.org/officeDocument/2006/relationships" id="262" r:id="Rd46684e594624a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546d02d2aa4793" /><Relationship Type="http://schemas.openxmlformats.org/officeDocument/2006/relationships/slide" Target="/ppt/slides/slide1.xml" Id="R07b51b0c308b46be" /><Relationship Type="http://schemas.openxmlformats.org/officeDocument/2006/relationships/slide" Target="/ppt/slides/slide2.xml" Id="Rbd39e224b6a04e39" /><Relationship Type="http://schemas.openxmlformats.org/officeDocument/2006/relationships/slide" Target="/ppt/slides/slide3.xml" Id="Ra7a1c4f2e6f0466d" /><Relationship Type="http://schemas.openxmlformats.org/officeDocument/2006/relationships/slide" Target="/ppt/slides/slide4.xml" Id="Rd001020b8f52470a" /><Relationship Type="http://schemas.openxmlformats.org/officeDocument/2006/relationships/slide" Target="/ppt/slides/slide5.xml" Id="Rf18835ea4f324048" /><Relationship Type="http://schemas.openxmlformats.org/officeDocument/2006/relationships/slide" Target="/ppt/slides/slide6.xml" Id="Rce3576a896a24d1c" /><Relationship Type="http://schemas.openxmlformats.org/officeDocument/2006/relationships/slide" Target="/ppt/slides/slide7.xml" Id="Rd46684e594624a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8995905bc41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b75001d2c4d24" /><Relationship Type="http://schemas.openxmlformats.org/officeDocument/2006/relationships/theme" Target="/ppt/slideMasters/theme/theme1.xml" Id="R1261c101b72a46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b75001d2c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b0f4a85ef4f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b0a14579842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c723114ac45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868de3c43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aa854912b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6713242e4f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9c2a909f247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BRITT PRESTMO OPØYEN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