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3707b7fad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df924de0342a3"/>
  </p:sldMasterIdLst>
  <p:sldIdLst>
    <p:sldId xmlns:r="http://schemas.openxmlformats.org/officeDocument/2006/relationships" id="256" r:id="R39d687bdf46545a1"/>
    <p:sldId xmlns:r="http://schemas.openxmlformats.org/officeDocument/2006/relationships" id="257" r:id="R8ec155fc33b74870"/>
    <p:sldId xmlns:r="http://schemas.openxmlformats.org/officeDocument/2006/relationships" id="258" r:id="R333da107680f4a1f"/>
    <p:sldId xmlns:r="http://schemas.openxmlformats.org/officeDocument/2006/relationships" id="259" r:id="Rd12c5df158b942ea"/>
    <p:sldId xmlns:r="http://schemas.openxmlformats.org/officeDocument/2006/relationships" id="260" r:id="Rbc0dc7363c6241c5"/>
    <p:sldId xmlns:r="http://schemas.openxmlformats.org/officeDocument/2006/relationships" id="261" r:id="Rc42fa4240c4f4de6"/>
    <p:sldId xmlns:r="http://schemas.openxmlformats.org/officeDocument/2006/relationships" id="262" r:id="R5e0b49075d5d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df924de0342a3" /><Relationship Type="http://schemas.openxmlformats.org/officeDocument/2006/relationships/slide" Target="/ppt/slides/slide1.xml" Id="R39d687bdf46545a1" /><Relationship Type="http://schemas.openxmlformats.org/officeDocument/2006/relationships/slide" Target="/ppt/slides/slide2.xml" Id="R8ec155fc33b74870" /><Relationship Type="http://schemas.openxmlformats.org/officeDocument/2006/relationships/slide" Target="/ppt/slides/slide3.xml" Id="R333da107680f4a1f" /><Relationship Type="http://schemas.openxmlformats.org/officeDocument/2006/relationships/slide" Target="/ppt/slides/slide4.xml" Id="Rd12c5df158b942ea" /><Relationship Type="http://schemas.openxmlformats.org/officeDocument/2006/relationships/slide" Target="/ppt/slides/slide5.xml" Id="Rbc0dc7363c6241c5" /><Relationship Type="http://schemas.openxmlformats.org/officeDocument/2006/relationships/slide" Target="/ppt/slides/slide6.xml" Id="Rc42fa4240c4f4de6" /><Relationship Type="http://schemas.openxmlformats.org/officeDocument/2006/relationships/slide" Target="/ppt/slides/slide7.xml" Id="R5e0b49075d5d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82e098ea9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52b8fa7c4584" /><Relationship Type="http://schemas.openxmlformats.org/officeDocument/2006/relationships/theme" Target="/ppt/slideMasters/theme/theme1.xml" Id="R44bf80c3e790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d52b8fa7c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d8145d41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b91381d9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ba840884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7174bf28a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d485d1a7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973057d7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a56f237d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