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69b1b723d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0cd6dc5dd4fd3"/>
  </p:sldMasterIdLst>
  <p:sldIdLst>
    <p:sldId xmlns:r="http://schemas.openxmlformats.org/officeDocument/2006/relationships" id="256" r:id="Rf6c3979b11284cc2"/>
    <p:sldId xmlns:r="http://schemas.openxmlformats.org/officeDocument/2006/relationships" id="257" r:id="R72e0c811f3c54c57"/>
    <p:sldId xmlns:r="http://schemas.openxmlformats.org/officeDocument/2006/relationships" id="258" r:id="R87f98209875b49df"/>
    <p:sldId xmlns:r="http://schemas.openxmlformats.org/officeDocument/2006/relationships" id="259" r:id="R63d3dd976b9c4339"/>
    <p:sldId xmlns:r="http://schemas.openxmlformats.org/officeDocument/2006/relationships" id="260" r:id="R21da31db7946404a"/>
    <p:sldId xmlns:r="http://schemas.openxmlformats.org/officeDocument/2006/relationships" id="261" r:id="Rb68eb245e5454b35"/>
    <p:sldId xmlns:r="http://schemas.openxmlformats.org/officeDocument/2006/relationships" id="262" r:id="Rd0978090525e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0cd6dc5dd4fd3" /><Relationship Type="http://schemas.openxmlformats.org/officeDocument/2006/relationships/slide" Target="/ppt/slides/slide1.xml" Id="Rf6c3979b11284cc2" /><Relationship Type="http://schemas.openxmlformats.org/officeDocument/2006/relationships/slide" Target="/ppt/slides/slide2.xml" Id="R72e0c811f3c54c57" /><Relationship Type="http://schemas.openxmlformats.org/officeDocument/2006/relationships/slide" Target="/ppt/slides/slide3.xml" Id="R87f98209875b49df" /><Relationship Type="http://schemas.openxmlformats.org/officeDocument/2006/relationships/slide" Target="/ppt/slides/slide4.xml" Id="R63d3dd976b9c4339" /><Relationship Type="http://schemas.openxmlformats.org/officeDocument/2006/relationships/slide" Target="/ppt/slides/slide5.xml" Id="R21da31db7946404a" /><Relationship Type="http://schemas.openxmlformats.org/officeDocument/2006/relationships/slide" Target="/ppt/slides/slide6.xml" Id="Rb68eb245e5454b35" /><Relationship Type="http://schemas.openxmlformats.org/officeDocument/2006/relationships/slide" Target="/ppt/slides/slide7.xml" Id="Rd0978090525e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a5fb23372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396e847fe4dea" /><Relationship Type="http://schemas.openxmlformats.org/officeDocument/2006/relationships/theme" Target="/ppt/slideMasters/theme/theme1.xml" Id="R1810ea489b32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396e847fe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cd13b287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dc23af42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bace6aad1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729f51a93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3a8b58d34b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75191f878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62e26a4c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MILLENIUM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MILLENIUM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72 518 292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77 308 623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947 014 781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