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1e0233b36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7ec98501e4dae"/>
  </p:sldMasterIdLst>
  <p:sldIdLst>
    <p:sldId xmlns:r="http://schemas.openxmlformats.org/officeDocument/2006/relationships" id="256" r:id="R0658233046114ac0"/>
    <p:sldId xmlns:r="http://schemas.openxmlformats.org/officeDocument/2006/relationships" id="257" r:id="Rd78563bfcf764b08"/>
    <p:sldId xmlns:r="http://schemas.openxmlformats.org/officeDocument/2006/relationships" id="258" r:id="R19a556e8dfe04cbe"/>
    <p:sldId xmlns:r="http://schemas.openxmlformats.org/officeDocument/2006/relationships" id="259" r:id="R808cc0312ade48cd"/>
    <p:sldId xmlns:r="http://schemas.openxmlformats.org/officeDocument/2006/relationships" id="260" r:id="Rd23436b638a64777"/>
    <p:sldId xmlns:r="http://schemas.openxmlformats.org/officeDocument/2006/relationships" id="261" r:id="R99147a6bd1a9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7ec98501e4dae" /><Relationship Type="http://schemas.openxmlformats.org/officeDocument/2006/relationships/slide" Target="/ppt/slides/slide1.xml" Id="R0658233046114ac0" /><Relationship Type="http://schemas.openxmlformats.org/officeDocument/2006/relationships/slide" Target="/ppt/slides/slide2.xml" Id="Rd78563bfcf764b08" /><Relationship Type="http://schemas.openxmlformats.org/officeDocument/2006/relationships/slide" Target="/ppt/slides/slide3.xml" Id="R19a556e8dfe04cbe" /><Relationship Type="http://schemas.openxmlformats.org/officeDocument/2006/relationships/slide" Target="/ppt/slides/slide4.xml" Id="R808cc0312ade48cd" /><Relationship Type="http://schemas.openxmlformats.org/officeDocument/2006/relationships/slide" Target="/ppt/slides/slide5.xml" Id="Rd23436b638a64777" /><Relationship Type="http://schemas.openxmlformats.org/officeDocument/2006/relationships/slide" Target="/ppt/slides/slide6.xml" Id="R99147a6bd1a9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0444581aa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d929f614248fe" /><Relationship Type="http://schemas.openxmlformats.org/officeDocument/2006/relationships/theme" Target="/ppt/slideMasters/theme/theme1.xml" Id="R0b2e1e609e22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d929f6142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99f887dda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cd78ed93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b6075c754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621d48a0e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d6d702ad8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4fb93f32d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