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f7335ed46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382173c75402f"/>
  </p:sldMasterIdLst>
  <p:sldIdLst>
    <p:sldId xmlns:r="http://schemas.openxmlformats.org/officeDocument/2006/relationships" id="256" r:id="R8b4b12c682f949c7"/>
    <p:sldId xmlns:r="http://schemas.openxmlformats.org/officeDocument/2006/relationships" id="257" r:id="Rdf2ef4aacd4147d7"/>
    <p:sldId xmlns:r="http://schemas.openxmlformats.org/officeDocument/2006/relationships" id="258" r:id="Rd41db7d7ec764ba2"/>
    <p:sldId xmlns:r="http://schemas.openxmlformats.org/officeDocument/2006/relationships" id="259" r:id="R01bd88916faf470b"/>
    <p:sldId xmlns:r="http://schemas.openxmlformats.org/officeDocument/2006/relationships" id="260" r:id="Rc8b7b65e5513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382173c75402f" /><Relationship Type="http://schemas.openxmlformats.org/officeDocument/2006/relationships/slide" Target="/ppt/slides/slide1.xml" Id="R8b4b12c682f949c7" /><Relationship Type="http://schemas.openxmlformats.org/officeDocument/2006/relationships/slide" Target="/ppt/slides/slide2.xml" Id="Rdf2ef4aacd4147d7" /><Relationship Type="http://schemas.openxmlformats.org/officeDocument/2006/relationships/slide" Target="/ppt/slides/slide3.xml" Id="Rd41db7d7ec764ba2" /><Relationship Type="http://schemas.openxmlformats.org/officeDocument/2006/relationships/slide" Target="/ppt/slides/slide4.xml" Id="R01bd88916faf470b" /><Relationship Type="http://schemas.openxmlformats.org/officeDocument/2006/relationships/slide" Target="/ppt/slides/slide5.xml" Id="Rc8b7b65e5513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7f137094e40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64df0498e4475" /><Relationship Type="http://schemas.openxmlformats.org/officeDocument/2006/relationships/theme" Target="/ppt/slideMasters/theme/theme1.xml" Id="Rb272ba11cee2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64df0498e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f2f68aac5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adc29307745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2fad03360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4f3241ad6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02694deec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 KOMMUNE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Frolandsveien 995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23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www.froland.kommune.no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946 439 045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