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a1017b8b8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062e9f8094d68"/>
  </p:sldMasterIdLst>
  <p:sldIdLst>
    <p:sldId xmlns:r="http://schemas.openxmlformats.org/officeDocument/2006/relationships" id="256" r:id="Rf8ce1bec60e54356"/>
    <p:sldId xmlns:r="http://schemas.openxmlformats.org/officeDocument/2006/relationships" id="257" r:id="Rd03ddc637905453a"/>
    <p:sldId xmlns:r="http://schemas.openxmlformats.org/officeDocument/2006/relationships" id="258" r:id="R401c408d8cb44a8c"/>
    <p:sldId xmlns:r="http://schemas.openxmlformats.org/officeDocument/2006/relationships" id="259" r:id="R90eaa76804dd4a93"/>
    <p:sldId xmlns:r="http://schemas.openxmlformats.org/officeDocument/2006/relationships" id="260" r:id="R66235f08a9c9471e"/>
    <p:sldId xmlns:r="http://schemas.openxmlformats.org/officeDocument/2006/relationships" id="261" r:id="Rca65bfe5b122404b"/>
    <p:sldId xmlns:r="http://schemas.openxmlformats.org/officeDocument/2006/relationships" id="262" r:id="R96d6ef527a18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062e9f8094d68" /><Relationship Type="http://schemas.openxmlformats.org/officeDocument/2006/relationships/slide" Target="/ppt/slides/slide1.xml" Id="Rf8ce1bec60e54356" /><Relationship Type="http://schemas.openxmlformats.org/officeDocument/2006/relationships/slide" Target="/ppt/slides/slide2.xml" Id="Rd03ddc637905453a" /><Relationship Type="http://schemas.openxmlformats.org/officeDocument/2006/relationships/slide" Target="/ppt/slides/slide3.xml" Id="R401c408d8cb44a8c" /><Relationship Type="http://schemas.openxmlformats.org/officeDocument/2006/relationships/slide" Target="/ppt/slides/slide4.xml" Id="R90eaa76804dd4a93" /><Relationship Type="http://schemas.openxmlformats.org/officeDocument/2006/relationships/slide" Target="/ppt/slides/slide5.xml" Id="R66235f08a9c9471e" /><Relationship Type="http://schemas.openxmlformats.org/officeDocument/2006/relationships/slide" Target="/ppt/slides/slide6.xml" Id="Rca65bfe5b122404b" /><Relationship Type="http://schemas.openxmlformats.org/officeDocument/2006/relationships/slide" Target="/ppt/slides/slide7.xml" Id="R96d6ef527a18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76a010094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26d1a8bf481e" /><Relationship Type="http://schemas.openxmlformats.org/officeDocument/2006/relationships/theme" Target="/ppt/slideMasters/theme/theme1.xml" Id="Ra881d8ecb5cf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526d1a8bf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78d8da02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0d26ecfb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dfc8f81e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5e00e3fe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b92a3b201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86f408584b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9d39daee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