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24692223d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42a8c8b81445d"/>
  </p:sldMasterIdLst>
  <p:sldIdLst>
    <p:sldId xmlns:r="http://schemas.openxmlformats.org/officeDocument/2006/relationships" id="256" r:id="R02c10010fbe047af"/>
    <p:sldId xmlns:r="http://schemas.openxmlformats.org/officeDocument/2006/relationships" id="257" r:id="Rb0c9cca6c95c455e"/>
    <p:sldId xmlns:r="http://schemas.openxmlformats.org/officeDocument/2006/relationships" id="258" r:id="R38121be42c8b4c57"/>
    <p:sldId xmlns:r="http://schemas.openxmlformats.org/officeDocument/2006/relationships" id="259" r:id="R7782e7fe4e6142a9"/>
    <p:sldId xmlns:r="http://schemas.openxmlformats.org/officeDocument/2006/relationships" id="260" r:id="R79c5cbcb88274807"/>
    <p:sldId xmlns:r="http://schemas.openxmlformats.org/officeDocument/2006/relationships" id="261" r:id="R84fb80fbc0cf455d"/>
    <p:sldId xmlns:r="http://schemas.openxmlformats.org/officeDocument/2006/relationships" id="262" r:id="Rb92582e00d34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42a8c8b81445d" /><Relationship Type="http://schemas.openxmlformats.org/officeDocument/2006/relationships/slide" Target="/ppt/slides/slide1.xml" Id="R02c10010fbe047af" /><Relationship Type="http://schemas.openxmlformats.org/officeDocument/2006/relationships/slide" Target="/ppt/slides/slide2.xml" Id="Rb0c9cca6c95c455e" /><Relationship Type="http://schemas.openxmlformats.org/officeDocument/2006/relationships/slide" Target="/ppt/slides/slide3.xml" Id="R38121be42c8b4c57" /><Relationship Type="http://schemas.openxmlformats.org/officeDocument/2006/relationships/slide" Target="/ppt/slides/slide4.xml" Id="R7782e7fe4e6142a9" /><Relationship Type="http://schemas.openxmlformats.org/officeDocument/2006/relationships/slide" Target="/ppt/slides/slide5.xml" Id="R79c5cbcb88274807" /><Relationship Type="http://schemas.openxmlformats.org/officeDocument/2006/relationships/slide" Target="/ppt/slides/slide6.xml" Id="R84fb80fbc0cf455d" /><Relationship Type="http://schemas.openxmlformats.org/officeDocument/2006/relationships/slide" Target="/ppt/slides/slide7.xml" Id="Rb92582e00d34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9eecedd28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4e2f77fe14e9b" /><Relationship Type="http://schemas.openxmlformats.org/officeDocument/2006/relationships/theme" Target="/ppt/slideMasters/theme/theme1.xml" Id="R9efd70df5c3d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4e2f77fe1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3acfefbc2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6261b2e6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94084d41c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2f40e6ab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54c1945e1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2d628c42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53d6d945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