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6c2149e20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3c3328f5f4c77"/>
  </p:sldMasterIdLst>
  <p:sldIdLst>
    <p:sldId xmlns:r="http://schemas.openxmlformats.org/officeDocument/2006/relationships" id="256" r:id="Rc5d53062a2274cad"/>
    <p:sldId xmlns:r="http://schemas.openxmlformats.org/officeDocument/2006/relationships" id="257" r:id="Rcef827353154453a"/>
    <p:sldId xmlns:r="http://schemas.openxmlformats.org/officeDocument/2006/relationships" id="258" r:id="Re353ade2290e4eb3"/>
    <p:sldId xmlns:r="http://schemas.openxmlformats.org/officeDocument/2006/relationships" id="259" r:id="R4b7ccbfc2ebc4055"/>
    <p:sldId xmlns:r="http://schemas.openxmlformats.org/officeDocument/2006/relationships" id="260" r:id="Rd751ac56132d439c"/>
    <p:sldId xmlns:r="http://schemas.openxmlformats.org/officeDocument/2006/relationships" id="261" r:id="R9383e6ed75c1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3c3328f5f4c77" /><Relationship Type="http://schemas.openxmlformats.org/officeDocument/2006/relationships/slide" Target="/ppt/slides/slide1.xml" Id="Rc5d53062a2274cad" /><Relationship Type="http://schemas.openxmlformats.org/officeDocument/2006/relationships/slide" Target="/ppt/slides/slide2.xml" Id="Rcef827353154453a" /><Relationship Type="http://schemas.openxmlformats.org/officeDocument/2006/relationships/slide" Target="/ppt/slides/slide3.xml" Id="Re353ade2290e4eb3" /><Relationship Type="http://schemas.openxmlformats.org/officeDocument/2006/relationships/slide" Target="/ppt/slides/slide4.xml" Id="R4b7ccbfc2ebc4055" /><Relationship Type="http://schemas.openxmlformats.org/officeDocument/2006/relationships/slide" Target="/ppt/slides/slide5.xml" Id="Rd751ac56132d439c" /><Relationship Type="http://schemas.openxmlformats.org/officeDocument/2006/relationships/slide" Target="/ppt/slides/slide6.xml" Id="R9383e6ed75c1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965414727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ab50952d429a" /><Relationship Type="http://schemas.openxmlformats.org/officeDocument/2006/relationships/theme" Target="/ppt/slideMasters/theme/theme1.xml" Id="R56b8a4317457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dab50952d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89a18f11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d3ad6faef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c104e0df8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34afecccd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1edfc81a6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6c04214d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