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9f82a1fd6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2e1d3bfc0490a"/>
  </p:sldMasterIdLst>
  <p:sldIdLst>
    <p:sldId xmlns:r="http://schemas.openxmlformats.org/officeDocument/2006/relationships" id="256" r:id="Rc38531655aea4cd6"/>
    <p:sldId xmlns:r="http://schemas.openxmlformats.org/officeDocument/2006/relationships" id="257" r:id="Rbad839987bd54cf1"/>
    <p:sldId xmlns:r="http://schemas.openxmlformats.org/officeDocument/2006/relationships" id="258" r:id="R366af2661f5744a2"/>
    <p:sldId xmlns:r="http://schemas.openxmlformats.org/officeDocument/2006/relationships" id="259" r:id="R281247ac6e434cd7"/>
    <p:sldId xmlns:r="http://schemas.openxmlformats.org/officeDocument/2006/relationships" id="260" r:id="R482fb016eba745d7"/>
    <p:sldId xmlns:r="http://schemas.openxmlformats.org/officeDocument/2006/relationships" id="261" r:id="Rc70ca48816944e98"/>
    <p:sldId xmlns:r="http://schemas.openxmlformats.org/officeDocument/2006/relationships" id="262" r:id="R9fe78d3b7c96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2e1d3bfc0490a" /><Relationship Type="http://schemas.openxmlformats.org/officeDocument/2006/relationships/slide" Target="/ppt/slides/slide1.xml" Id="Rc38531655aea4cd6" /><Relationship Type="http://schemas.openxmlformats.org/officeDocument/2006/relationships/slide" Target="/ppt/slides/slide2.xml" Id="Rbad839987bd54cf1" /><Relationship Type="http://schemas.openxmlformats.org/officeDocument/2006/relationships/slide" Target="/ppt/slides/slide3.xml" Id="R366af2661f5744a2" /><Relationship Type="http://schemas.openxmlformats.org/officeDocument/2006/relationships/slide" Target="/ppt/slides/slide4.xml" Id="R281247ac6e434cd7" /><Relationship Type="http://schemas.openxmlformats.org/officeDocument/2006/relationships/slide" Target="/ppt/slides/slide5.xml" Id="R482fb016eba745d7" /><Relationship Type="http://schemas.openxmlformats.org/officeDocument/2006/relationships/slide" Target="/ppt/slides/slide6.xml" Id="Rc70ca48816944e98" /><Relationship Type="http://schemas.openxmlformats.org/officeDocument/2006/relationships/slide" Target="/ppt/slides/slide7.xml" Id="R9fe78d3b7c96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a67629a25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5a3b1660f4c93" /><Relationship Type="http://schemas.openxmlformats.org/officeDocument/2006/relationships/theme" Target="/ppt/slideMasters/theme/theme1.xml" Id="Rc8f28c868e8f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5a3b1660f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5acdaa5b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9a2b73a7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1ab20aa08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5eec07f1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8102a8e4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78321d48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4b1c641d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REGNSKAPSKONTOR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OLAUG DYBSJORD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945 989 173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