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b90ff1085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6fe3f5dea4900"/>
  </p:sldMasterIdLst>
  <p:sldIdLst>
    <p:sldId xmlns:r="http://schemas.openxmlformats.org/officeDocument/2006/relationships" id="256" r:id="Rea318e1691c5423e"/>
    <p:sldId xmlns:r="http://schemas.openxmlformats.org/officeDocument/2006/relationships" id="257" r:id="R801d470b1e094d4e"/>
    <p:sldId xmlns:r="http://schemas.openxmlformats.org/officeDocument/2006/relationships" id="258" r:id="R4da95cffe2104164"/>
    <p:sldId xmlns:r="http://schemas.openxmlformats.org/officeDocument/2006/relationships" id="259" r:id="Rfe81460fb6194766"/>
    <p:sldId xmlns:r="http://schemas.openxmlformats.org/officeDocument/2006/relationships" id="260" r:id="Rda2281c2986d4c9d"/>
    <p:sldId xmlns:r="http://schemas.openxmlformats.org/officeDocument/2006/relationships" id="261" r:id="Rdeb5184b202c48b4"/>
    <p:sldId xmlns:r="http://schemas.openxmlformats.org/officeDocument/2006/relationships" id="262" r:id="R57266d2160bf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6fe3f5dea4900" /><Relationship Type="http://schemas.openxmlformats.org/officeDocument/2006/relationships/slide" Target="/ppt/slides/slide1.xml" Id="Rea318e1691c5423e" /><Relationship Type="http://schemas.openxmlformats.org/officeDocument/2006/relationships/slide" Target="/ppt/slides/slide2.xml" Id="R801d470b1e094d4e" /><Relationship Type="http://schemas.openxmlformats.org/officeDocument/2006/relationships/slide" Target="/ppt/slides/slide3.xml" Id="R4da95cffe2104164" /><Relationship Type="http://schemas.openxmlformats.org/officeDocument/2006/relationships/slide" Target="/ppt/slides/slide4.xml" Id="Rfe81460fb6194766" /><Relationship Type="http://schemas.openxmlformats.org/officeDocument/2006/relationships/slide" Target="/ppt/slides/slide5.xml" Id="Rda2281c2986d4c9d" /><Relationship Type="http://schemas.openxmlformats.org/officeDocument/2006/relationships/slide" Target="/ppt/slides/slide6.xml" Id="Rdeb5184b202c48b4" /><Relationship Type="http://schemas.openxmlformats.org/officeDocument/2006/relationships/slide" Target="/ppt/slides/slide7.xml" Id="R57266d2160bf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f7d43c84f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1bc3fe6b4d25" /><Relationship Type="http://schemas.openxmlformats.org/officeDocument/2006/relationships/theme" Target="/ppt/slideMasters/theme/theme1.xml" Id="R0c4a26908af4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61bc3fe6b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316fcd4f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98f43eec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7e585ffa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f9e683bf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e898a8d5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e335c778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2eb6a78c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