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bc7de8cd04c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9ddc9a71f49c7"/>
  </p:sldMasterIdLst>
  <p:sldIdLst>
    <p:sldId xmlns:r="http://schemas.openxmlformats.org/officeDocument/2006/relationships" id="256" r:id="R246d8abf74fd4e35"/>
    <p:sldId xmlns:r="http://schemas.openxmlformats.org/officeDocument/2006/relationships" id="257" r:id="R05a27bc2972c434b"/>
    <p:sldId xmlns:r="http://schemas.openxmlformats.org/officeDocument/2006/relationships" id="258" r:id="R6079e95d22394c28"/>
    <p:sldId xmlns:r="http://schemas.openxmlformats.org/officeDocument/2006/relationships" id="259" r:id="R809920592a164e4b"/>
    <p:sldId xmlns:r="http://schemas.openxmlformats.org/officeDocument/2006/relationships" id="260" r:id="R8ae511ee74e846e9"/>
    <p:sldId xmlns:r="http://schemas.openxmlformats.org/officeDocument/2006/relationships" id="261" r:id="R6874ab89f679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9ddc9a71f49c7" /><Relationship Type="http://schemas.openxmlformats.org/officeDocument/2006/relationships/slide" Target="/ppt/slides/slide1.xml" Id="R246d8abf74fd4e35" /><Relationship Type="http://schemas.openxmlformats.org/officeDocument/2006/relationships/slide" Target="/ppt/slides/slide2.xml" Id="R05a27bc2972c434b" /><Relationship Type="http://schemas.openxmlformats.org/officeDocument/2006/relationships/slide" Target="/ppt/slides/slide3.xml" Id="R6079e95d22394c28" /><Relationship Type="http://schemas.openxmlformats.org/officeDocument/2006/relationships/slide" Target="/ppt/slides/slide4.xml" Id="R809920592a164e4b" /><Relationship Type="http://schemas.openxmlformats.org/officeDocument/2006/relationships/slide" Target="/ppt/slides/slide5.xml" Id="R8ae511ee74e846e9" /><Relationship Type="http://schemas.openxmlformats.org/officeDocument/2006/relationships/slide" Target="/ppt/slides/slide6.xml" Id="R6874ab89f679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21553bfd6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1ae077ce8490f" /><Relationship Type="http://schemas.openxmlformats.org/officeDocument/2006/relationships/theme" Target="/ppt/slideMasters/theme/theme1.xml" Id="R4f9d773ff95948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81ae077ce849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41dccb650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808c44617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4f80c8e4a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39330934d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8ee49d0cd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19d02f50049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74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945 911 573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TICA AS</a:t>
            </a:r>
          </a:p>
        </p:txBody>
      </p:sp>
    </p:spTree>
  </p:cSld>
  <p:clrMapOvr>
    <a:masterClrMapping xmlns:a="http://schemas.openxmlformats.org/drawingml/2006/main"/>
  </p:clrMapOvr>
</p:sld>
</file>