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8f7dabfa2d45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a8bee9cb72403b"/>
  </p:sldMasterIdLst>
  <p:sldIdLst>
    <p:sldId xmlns:r="http://schemas.openxmlformats.org/officeDocument/2006/relationships" id="256" r:id="R9fcdb334432c4cc4"/>
    <p:sldId xmlns:r="http://schemas.openxmlformats.org/officeDocument/2006/relationships" id="257" r:id="Rb5210f1216d04a6c"/>
    <p:sldId xmlns:r="http://schemas.openxmlformats.org/officeDocument/2006/relationships" id="258" r:id="R538e00d241964eef"/>
    <p:sldId xmlns:r="http://schemas.openxmlformats.org/officeDocument/2006/relationships" id="259" r:id="Ra8fdc041a3314e69"/>
    <p:sldId xmlns:r="http://schemas.openxmlformats.org/officeDocument/2006/relationships" id="260" r:id="Raba2efb1960849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a8bee9cb72403b" /><Relationship Type="http://schemas.openxmlformats.org/officeDocument/2006/relationships/slide" Target="/ppt/slides/slide1.xml" Id="R9fcdb334432c4cc4" /><Relationship Type="http://schemas.openxmlformats.org/officeDocument/2006/relationships/slide" Target="/ppt/slides/slide2.xml" Id="Rb5210f1216d04a6c" /><Relationship Type="http://schemas.openxmlformats.org/officeDocument/2006/relationships/slide" Target="/ppt/slides/slide3.xml" Id="R538e00d241964eef" /><Relationship Type="http://schemas.openxmlformats.org/officeDocument/2006/relationships/slide" Target="/ppt/slides/slide4.xml" Id="Ra8fdc041a3314e69" /><Relationship Type="http://schemas.openxmlformats.org/officeDocument/2006/relationships/slide" Target="/ppt/slides/slide5.xml" Id="Raba2efb1960849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b30d9ea47a4b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303cc979f469e" /><Relationship Type="http://schemas.openxmlformats.org/officeDocument/2006/relationships/theme" Target="/ppt/slideMasters/theme/theme1.xml" Id="Rafdb2d5cee7042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1303cc979f46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28a15d26b45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c07e062704c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2c918200e47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6d20b80254f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80ce9617e4c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MASFJORDEN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MASFJORDEN KOMMUNE ble etablert [år] og holder til i Masfjordnes.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Austfjordvegen 2724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5981 Masfjordnes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16 62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erlend.kvamsdal@masfjorden.kommune.no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www.masfjorden.kommune.no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945 627 913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