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a087fdf2f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8806c2a864e0c"/>
  </p:sldMasterIdLst>
  <p:sldIdLst>
    <p:sldId xmlns:r="http://schemas.openxmlformats.org/officeDocument/2006/relationships" id="256" r:id="R417aa546e7d840a7"/>
    <p:sldId xmlns:r="http://schemas.openxmlformats.org/officeDocument/2006/relationships" id="257" r:id="R075ef82654e94326"/>
    <p:sldId xmlns:r="http://schemas.openxmlformats.org/officeDocument/2006/relationships" id="258" r:id="R15276ee74f2d4bd3"/>
    <p:sldId xmlns:r="http://schemas.openxmlformats.org/officeDocument/2006/relationships" id="259" r:id="R42b721984f23482c"/>
    <p:sldId xmlns:r="http://schemas.openxmlformats.org/officeDocument/2006/relationships" id="260" r:id="R3d15e0c25d7c4de9"/>
    <p:sldId xmlns:r="http://schemas.openxmlformats.org/officeDocument/2006/relationships" id="261" r:id="R861d6bf9a21f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8806c2a864e0c" /><Relationship Type="http://schemas.openxmlformats.org/officeDocument/2006/relationships/slide" Target="/ppt/slides/slide1.xml" Id="R417aa546e7d840a7" /><Relationship Type="http://schemas.openxmlformats.org/officeDocument/2006/relationships/slide" Target="/ppt/slides/slide2.xml" Id="R075ef82654e94326" /><Relationship Type="http://schemas.openxmlformats.org/officeDocument/2006/relationships/slide" Target="/ppt/slides/slide3.xml" Id="R15276ee74f2d4bd3" /><Relationship Type="http://schemas.openxmlformats.org/officeDocument/2006/relationships/slide" Target="/ppt/slides/slide4.xml" Id="R42b721984f23482c" /><Relationship Type="http://schemas.openxmlformats.org/officeDocument/2006/relationships/slide" Target="/ppt/slides/slide5.xml" Id="R3d15e0c25d7c4de9" /><Relationship Type="http://schemas.openxmlformats.org/officeDocument/2006/relationships/slide" Target="/ppt/slides/slide6.xml" Id="R861d6bf9a21f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bb586aa75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abb8d50348fa" /><Relationship Type="http://schemas.openxmlformats.org/officeDocument/2006/relationships/theme" Target="/ppt/slideMasters/theme/theme1.xml" Id="R4b695d1e4542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cabb8d503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e2692fd36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6e2cd875c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7b2cea6f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11fa24ef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0b70efef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064edc38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