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1cf87b169748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8a037ffb714b58"/>
  </p:sldMasterIdLst>
  <p:sldIdLst>
    <p:sldId xmlns:r="http://schemas.openxmlformats.org/officeDocument/2006/relationships" id="256" r:id="Rf166a4da42bf451a"/>
    <p:sldId xmlns:r="http://schemas.openxmlformats.org/officeDocument/2006/relationships" id="257" r:id="R79994d2aec914d96"/>
    <p:sldId xmlns:r="http://schemas.openxmlformats.org/officeDocument/2006/relationships" id="258" r:id="R9c2e4b1c53194c6f"/>
    <p:sldId xmlns:r="http://schemas.openxmlformats.org/officeDocument/2006/relationships" id="259" r:id="R661da6a926694684"/>
    <p:sldId xmlns:r="http://schemas.openxmlformats.org/officeDocument/2006/relationships" id="260" r:id="R33ddd0a0b00b4a20"/>
    <p:sldId xmlns:r="http://schemas.openxmlformats.org/officeDocument/2006/relationships" id="261" r:id="R3a2eb6d3a6af4a21"/>
    <p:sldId xmlns:r="http://schemas.openxmlformats.org/officeDocument/2006/relationships" id="262" r:id="Rba585b34710945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8a037ffb714b58" /><Relationship Type="http://schemas.openxmlformats.org/officeDocument/2006/relationships/slide" Target="/ppt/slides/slide1.xml" Id="Rf166a4da42bf451a" /><Relationship Type="http://schemas.openxmlformats.org/officeDocument/2006/relationships/slide" Target="/ppt/slides/slide2.xml" Id="R79994d2aec914d96" /><Relationship Type="http://schemas.openxmlformats.org/officeDocument/2006/relationships/slide" Target="/ppt/slides/slide3.xml" Id="R9c2e4b1c53194c6f" /><Relationship Type="http://schemas.openxmlformats.org/officeDocument/2006/relationships/slide" Target="/ppt/slides/slide4.xml" Id="R661da6a926694684" /><Relationship Type="http://schemas.openxmlformats.org/officeDocument/2006/relationships/slide" Target="/ppt/slides/slide5.xml" Id="R33ddd0a0b00b4a20" /><Relationship Type="http://schemas.openxmlformats.org/officeDocument/2006/relationships/slide" Target="/ppt/slides/slide6.xml" Id="R3a2eb6d3a6af4a21" /><Relationship Type="http://schemas.openxmlformats.org/officeDocument/2006/relationships/slide" Target="/ppt/slides/slide7.xml" Id="Rba585b34710945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4f4858e16d4a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64e1eba8045ba" /><Relationship Type="http://schemas.openxmlformats.org/officeDocument/2006/relationships/theme" Target="/ppt/slideMasters/theme/theme1.xml" Id="R47c8bb9177bb4d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164e1eba8045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b58060cc44e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06cbad1dd4b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b574ccdef48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5ea5971444f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f0353cf0747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104036c4a49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17d1ebd6140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NÆRINGSSELSKAP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NÆRINGSSELSKAP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5 806 750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235 887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7 823 176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8 686 710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KOMMUNE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Auragata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68 99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post@suns.no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945 526 270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