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d8380de3c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783b0a7ac45c1"/>
  </p:sldMasterIdLst>
  <p:sldIdLst>
    <p:sldId xmlns:r="http://schemas.openxmlformats.org/officeDocument/2006/relationships" id="256" r:id="R6924be6f71a944d8"/>
    <p:sldId xmlns:r="http://schemas.openxmlformats.org/officeDocument/2006/relationships" id="257" r:id="R3d89ce56c098420e"/>
    <p:sldId xmlns:r="http://schemas.openxmlformats.org/officeDocument/2006/relationships" id="258" r:id="Rfa8b88513f024f21"/>
    <p:sldId xmlns:r="http://schemas.openxmlformats.org/officeDocument/2006/relationships" id="259" r:id="R890493d7089e47b8"/>
    <p:sldId xmlns:r="http://schemas.openxmlformats.org/officeDocument/2006/relationships" id="260" r:id="Re7c5f0119e1e4718"/>
    <p:sldId xmlns:r="http://schemas.openxmlformats.org/officeDocument/2006/relationships" id="261" r:id="R33251af262b0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783b0a7ac45c1" /><Relationship Type="http://schemas.openxmlformats.org/officeDocument/2006/relationships/slide" Target="/ppt/slides/slide1.xml" Id="R6924be6f71a944d8" /><Relationship Type="http://schemas.openxmlformats.org/officeDocument/2006/relationships/slide" Target="/ppt/slides/slide2.xml" Id="R3d89ce56c098420e" /><Relationship Type="http://schemas.openxmlformats.org/officeDocument/2006/relationships/slide" Target="/ppt/slides/slide3.xml" Id="Rfa8b88513f024f21" /><Relationship Type="http://schemas.openxmlformats.org/officeDocument/2006/relationships/slide" Target="/ppt/slides/slide4.xml" Id="R890493d7089e47b8" /><Relationship Type="http://schemas.openxmlformats.org/officeDocument/2006/relationships/slide" Target="/ppt/slides/slide5.xml" Id="Re7c5f0119e1e4718" /><Relationship Type="http://schemas.openxmlformats.org/officeDocument/2006/relationships/slide" Target="/ppt/slides/slide6.xml" Id="R33251af262b0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34a5a9432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2574dc9a54e26" /><Relationship Type="http://schemas.openxmlformats.org/officeDocument/2006/relationships/theme" Target="/ppt/slideMasters/theme/theme1.xml" Id="R1ed5677988c5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e2574dc9a5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407340b42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f0d7ab4841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baa2ef46f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2a13cf6d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4aa41671d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6b65ce69e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945 526 270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