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49a767c1b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215efc04948e9"/>
  </p:sldMasterIdLst>
  <p:sldIdLst>
    <p:sldId xmlns:r="http://schemas.openxmlformats.org/officeDocument/2006/relationships" id="256" r:id="Rda51d5a913454ce2"/>
    <p:sldId xmlns:r="http://schemas.openxmlformats.org/officeDocument/2006/relationships" id="257" r:id="Rda944db22de34f55"/>
    <p:sldId xmlns:r="http://schemas.openxmlformats.org/officeDocument/2006/relationships" id="258" r:id="R5287d6ffa45c4876"/>
    <p:sldId xmlns:r="http://schemas.openxmlformats.org/officeDocument/2006/relationships" id="259" r:id="R8973d6ee13c34d2f"/>
    <p:sldId xmlns:r="http://schemas.openxmlformats.org/officeDocument/2006/relationships" id="260" r:id="Rb001fc00fb5e4db7"/>
    <p:sldId xmlns:r="http://schemas.openxmlformats.org/officeDocument/2006/relationships" id="261" r:id="Rb864cff43cfa4675"/>
    <p:sldId xmlns:r="http://schemas.openxmlformats.org/officeDocument/2006/relationships" id="262" r:id="Rb4f60ff1c927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215efc04948e9" /><Relationship Type="http://schemas.openxmlformats.org/officeDocument/2006/relationships/slide" Target="/ppt/slides/slide1.xml" Id="Rda51d5a913454ce2" /><Relationship Type="http://schemas.openxmlformats.org/officeDocument/2006/relationships/slide" Target="/ppt/slides/slide2.xml" Id="Rda944db22de34f55" /><Relationship Type="http://schemas.openxmlformats.org/officeDocument/2006/relationships/slide" Target="/ppt/slides/slide3.xml" Id="R5287d6ffa45c4876" /><Relationship Type="http://schemas.openxmlformats.org/officeDocument/2006/relationships/slide" Target="/ppt/slides/slide4.xml" Id="R8973d6ee13c34d2f" /><Relationship Type="http://schemas.openxmlformats.org/officeDocument/2006/relationships/slide" Target="/ppt/slides/slide5.xml" Id="Rb001fc00fb5e4db7" /><Relationship Type="http://schemas.openxmlformats.org/officeDocument/2006/relationships/slide" Target="/ppt/slides/slide6.xml" Id="Rb864cff43cfa4675" /><Relationship Type="http://schemas.openxmlformats.org/officeDocument/2006/relationships/slide" Target="/ppt/slides/slide7.xml" Id="Rb4f60ff1c927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d42f66553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60cd88104222" /><Relationship Type="http://schemas.openxmlformats.org/officeDocument/2006/relationships/theme" Target="/ppt/slideMasters/theme/theme1.xml" Id="R1249de8fc920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d60cd8810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e69a3eb22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eba4c732f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306108b54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1e52a6b8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410ecb20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83fd0d8d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8768d554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MO-BAKKEN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MO-BAKKEN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−2 733 607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17 280 695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METTE SKEIE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ODDMUND SKEIE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Rjukanvegen 265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945 489 731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