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bd7abec19840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839833620a4a18"/>
  </p:sldMasterIdLst>
  <p:sldIdLst>
    <p:sldId xmlns:r="http://schemas.openxmlformats.org/officeDocument/2006/relationships" id="256" r:id="Rbeace75a0bc4428c"/>
    <p:sldId xmlns:r="http://schemas.openxmlformats.org/officeDocument/2006/relationships" id="257" r:id="Rfc4f45c2f24442b9"/>
    <p:sldId xmlns:r="http://schemas.openxmlformats.org/officeDocument/2006/relationships" id="258" r:id="Ra37df34e0b6745f5"/>
    <p:sldId xmlns:r="http://schemas.openxmlformats.org/officeDocument/2006/relationships" id="259" r:id="R27fbb80b10674e7c"/>
    <p:sldId xmlns:r="http://schemas.openxmlformats.org/officeDocument/2006/relationships" id="260" r:id="R1041095bb5bd48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839833620a4a18" /><Relationship Type="http://schemas.openxmlformats.org/officeDocument/2006/relationships/slide" Target="/ppt/slides/slide1.xml" Id="Rbeace75a0bc4428c" /><Relationship Type="http://schemas.openxmlformats.org/officeDocument/2006/relationships/slide" Target="/ppt/slides/slide2.xml" Id="Rfc4f45c2f24442b9" /><Relationship Type="http://schemas.openxmlformats.org/officeDocument/2006/relationships/slide" Target="/ppt/slides/slide3.xml" Id="Ra37df34e0b6745f5" /><Relationship Type="http://schemas.openxmlformats.org/officeDocument/2006/relationships/slide" Target="/ppt/slides/slide4.xml" Id="R27fbb80b10674e7c" /><Relationship Type="http://schemas.openxmlformats.org/officeDocument/2006/relationships/slide" Target="/ppt/slides/slide5.xml" Id="R1041095bb5bd48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06c089657741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90651e3184648" /><Relationship Type="http://schemas.openxmlformats.org/officeDocument/2006/relationships/theme" Target="/ppt/slideMasters/theme/theme1.xml" Id="R9104136effe34d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490651e31846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845d6385140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174fae9594f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deac6d3aa4b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2023c4f2145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c9ffa1c1645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LØDINGEN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LØDINGEN KOMMUNE ble etablert [år] og holder til i Lødingen.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8410 Lødingen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98 66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postmottak@lodingen.kommune.no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www.lodingen.kommune.no/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945 468 661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LØDINGEN KOMMUNE</a:t>
            </a:r>
          </a:p>
        </p:txBody>
      </p:sp>
    </p:spTree>
  </p:cSld>
  <p:clrMapOvr>
    <a:masterClrMapping xmlns:a="http://schemas.openxmlformats.org/drawingml/2006/main"/>
  </p:clrMapOvr>
</p:sld>
</file>