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e8bde4e65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c30fd25a6430c"/>
  </p:sldMasterIdLst>
  <p:sldIdLst>
    <p:sldId xmlns:r="http://schemas.openxmlformats.org/officeDocument/2006/relationships" id="256" r:id="Raa80de90a53f4a82"/>
    <p:sldId xmlns:r="http://schemas.openxmlformats.org/officeDocument/2006/relationships" id="257" r:id="Rebdfd7888f4345db"/>
    <p:sldId xmlns:r="http://schemas.openxmlformats.org/officeDocument/2006/relationships" id="258" r:id="R6ec2478fbdec45c2"/>
    <p:sldId xmlns:r="http://schemas.openxmlformats.org/officeDocument/2006/relationships" id="259" r:id="R95fa3723bb8f4d95"/>
    <p:sldId xmlns:r="http://schemas.openxmlformats.org/officeDocument/2006/relationships" id="260" r:id="R7181752fbc944246"/>
    <p:sldId xmlns:r="http://schemas.openxmlformats.org/officeDocument/2006/relationships" id="261" r:id="R882b237a323349da"/>
    <p:sldId xmlns:r="http://schemas.openxmlformats.org/officeDocument/2006/relationships" id="262" r:id="R51ee87626ce5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c30fd25a6430c" /><Relationship Type="http://schemas.openxmlformats.org/officeDocument/2006/relationships/slide" Target="/ppt/slides/slide1.xml" Id="Raa80de90a53f4a82" /><Relationship Type="http://schemas.openxmlformats.org/officeDocument/2006/relationships/slide" Target="/ppt/slides/slide2.xml" Id="Rebdfd7888f4345db" /><Relationship Type="http://schemas.openxmlformats.org/officeDocument/2006/relationships/slide" Target="/ppt/slides/slide3.xml" Id="R6ec2478fbdec45c2" /><Relationship Type="http://schemas.openxmlformats.org/officeDocument/2006/relationships/slide" Target="/ppt/slides/slide4.xml" Id="R95fa3723bb8f4d95" /><Relationship Type="http://schemas.openxmlformats.org/officeDocument/2006/relationships/slide" Target="/ppt/slides/slide5.xml" Id="R7181752fbc944246" /><Relationship Type="http://schemas.openxmlformats.org/officeDocument/2006/relationships/slide" Target="/ppt/slides/slide6.xml" Id="R882b237a323349da" /><Relationship Type="http://schemas.openxmlformats.org/officeDocument/2006/relationships/slide" Target="/ppt/slides/slide7.xml" Id="R51ee87626ce5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4912cde4f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3dfcf6c0243bf" /><Relationship Type="http://schemas.openxmlformats.org/officeDocument/2006/relationships/theme" Target="/ppt/slideMasters/theme/theme1.xml" Id="Rbcf3972cda56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3dfcf6c02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af1760f2d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ddbf03f5b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047281fb3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2ecff7984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a384fefb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16cbf8b240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1cfc67519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