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45326dfba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6cf2a5334487c"/>
  </p:sldMasterIdLst>
  <p:sldIdLst>
    <p:sldId xmlns:r="http://schemas.openxmlformats.org/officeDocument/2006/relationships" id="256" r:id="R2e6b709cd4364415"/>
    <p:sldId xmlns:r="http://schemas.openxmlformats.org/officeDocument/2006/relationships" id="257" r:id="Rce2e14f9d2c44c4d"/>
    <p:sldId xmlns:r="http://schemas.openxmlformats.org/officeDocument/2006/relationships" id="258" r:id="R8d657e2cee6d4025"/>
    <p:sldId xmlns:r="http://schemas.openxmlformats.org/officeDocument/2006/relationships" id="259" r:id="Rbaab3d3eed274ade"/>
    <p:sldId xmlns:r="http://schemas.openxmlformats.org/officeDocument/2006/relationships" id="260" r:id="Re678a3fc961b4e54"/>
    <p:sldId xmlns:r="http://schemas.openxmlformats.org/officeDocument/2006/relationships" id="261" r:id="Rf14106b5a65e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6cf2a5334487c" /><Relationship Type="http://schemas.openxmlformats.org/officeDocument/2006/relationships/slide" Target="/ppt/slides/slide1.xml" Id="R2e6b709cd4364415" /><Relationship Type="http://schemas.openxmlformats.org/officeDocument/2006/relationships/slide" Target="/ppt/slides/slide2.xml" Id="Rce2e14f9d2c44c4d" /><Relationship Type="http://schemas.openxmlformats.org/officeDocument/2006/relationships/slide" Target="/ppt/slides/slide3.xml" Id="R8d657e2cee6d4025" /><Relationship Type="http://schemas.openxmlformats.org/officeDocument/2006/relationships/slide" Target="/ppt/slides/slide4.xml" Id="Rbaab3d3eed274ade" /><Relationship Type="http://schemas.openxmlformats.org/officeDocument/2006/relationships/slide" Target="/ppt/slides/slide5.xml" Id="Re678a3fc961b4e54" /><Relationship Type="http://schemas.openxmlformats.org/officeDocument/2006/relationships/slide" Target="/ppt/slides/slide6.xml" Id="Rf14106b5a65e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79dc46945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e414743b4180" /><Relationship Type="http://schemas.openxmlformats.org/officeDocument/2006/relationships/theme" Target="/ppt/slideMasters/theme/theme1.xml" Id="Reb69e1013210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2e414743b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8043026c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d7a65becb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4c3c88ab2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89112eae0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786a8992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90332950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