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416cda48da47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75d756859e4e4d"/>
  </p:sldMasterIdLst>
  <p:sldIdLst>
    <p:sldId xmlns:r="http://schemas.openxmlformats.org/officeDocument/2006/relationships" id="256" r:id="Rd7010eb36af64183"/>
    <p:sldId xmlns:r="http://schemas.openxmlformats.org/officeDocument/2006/relationships" id="257" r:id="R1df5dd20c8bb4aed"/>
    <p:sldId xmlns:r="http://schemas.openxmlformats.org/officeDocument/2006/relationships" id="258" r:id="Rf04c1a3c3d224e07"/>
    <p:sldId xmlns:r="http://schemas.openxmlformats.org/officeDocument/2006/relationships" id="259" r:id="Rce8431d3c19145e4"/>
    <p:sldId xmlns:r="http://schemas.openxmlformats.org/officeDocument/2006/relationships" id="260" r:id="R5b558c45fe4a40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5d756859e4e4d" /><Relationship Type="http://schemas.openxmlformats.org/officeDocument/2006/relationships/slide" Target="/ppt/slides/slide1.xml" Id="Rd7010eb36af64183" /><Relationship Type="http://schemas.openxmlformats.org/officeDocument/2006/relationships/slide" Target="/ppt/slides/slide2.xml" Id="R1df5dd20c8bb4aed" /><Relationship Type="http://schemas.openxmlformats.org/officeDocument/2006/relationships/slide" Target="/ppt/slides/slide3.xml" Id="Rf04c1a3c3d224e07" /><Relationship Type="http://schemas.openxmlformats.org/officeDocument/2006/relationships/slide" Target="/ppt/slides/slide4.xml" Id="Rce8431d3c19145e4" /><Relationship Type="http://schemas.openxmlformats.org/officeDocument/2006/relationships/slide" Target="/ppt/slides/slide5.xml" Id="R5b558c45fe4a40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96eafe10e4a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8ebc7ea4242c5" /><Relationship Type="http://schemas.openxmlformats.org/officeDocument/2006/relationships/theme" Target="/ppt/slideMasters/theme/theme1.xml" Id="R03369c5cb5f045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88ebc7ea4242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3d7878ac84b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a89466c4642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b4825502943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617013b0941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e19d14c494b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RAKKESTAD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RAKKESTAD KOMMUNE ble etablert [år] og holder til i Rakkestad.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1890 Rakkestad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22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postmottak@rakkestad.kommune.no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www.rakkestad.kommune.no/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945 372 281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