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ad53eaf59a40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4a82c2d68b452c"/>
  </p:sldMasterIdLst>
  <p:sldIdLst>
    <p:sldId xmlns:r="http://schemas.openxmlformats.org/officeDocument/2006/relationships" id="256" r:id="R30d2dd3071a140e7"/>
    <p:sldId xmlns:r="http://schemas.openxmlformats.org/officeDocument/2006/relationships" id="257" r:id="R191015b8979e41e9"/>
    <p:sldId xmlns:r="http://schemas.openxmlformats.org/officeDocument/2006/relationships" id="258" r:id="R08f0f511446c4229"/>
    <p:sldId xmlns:r="http://schemas.openxmlformats.org/officeDocument/2006/relationships" id="259" r:id="R3b8a239a0baf473b"/>
    <p:sldId xmlns:r="http://schemas.openxmlformats.org/officeDocument/2006/relationships" id="260" r:id="R3c4966135d414164"/>
    <p:sldId xmlns:r="http://schemas.openxmlformats.org/officeDocument/2006/relationships" id="261" r:id="Rb7c43c8628734be9"/>
    <p:sldId xmlns:r="http://schemas.openxmlformats.org/officeDocument/2006/relationships" id="262" r:id="R9a842c31205542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4a82c2d68b452c" /><Relationship Type="http://schemas.openxmlformats.org/officeDocument/2006/relationships/slide" Target="/ppt/slides/slide1.xml" Id="R30d2dd3071a140e7" /><Relationship Type="http://schemas.openxmlformats.org/officeDocument/2006/relationships/slide" Target="/ppt/slides/slide2.xml" Id="R191015b8979e41e9" /><Relationship Type="http://schemas.openxmlformats.org/officeDocument/2006/relationships/slide" Target="/ppt/slides/slide3.xml" Id="R08f0f511446c4229" /><Relationship Type="http://schemas.openxmlformats.org/officeDocument/2006/relationships/slide" Target="/ppt/slides/slide4.xml" Id="R3b8a239a0baf473b" /><Relationship Type="http://schemas.openxmlformats.org/officeDocument/2006/relationships/slide" Target="/ppt/slides/slide5.xml" Id="R3c4966135d414164" /><Relationship Type="http://schemas.openxmlformats.org/officeDocument/2006/relationships/slide" Target="/ppt/slides/slide6.xml" Id="Rb7c43c8628734be9" /><Relationship Type="http://schemas.openxmlformats.org/officeDocument/2006/relationships/slide" Target="/ppt/slides/slide7.xml" Id="R9a842c31205542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326be4ad6b43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47cc11be0c45ff" /><Relationship Type="http://schemas.openxmlformats.org/officeDocument/2006/relationships/theme" Target="/ppt/slideMasters/theme/theme1.xml" Id="R606e0f2a25b54c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47cc11be0c45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d1c81bcb7143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87324ef94b41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f51a5f8c445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6b8d6766a4a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1d21c6c81144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d01abc3efa4b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31e2257c8b45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 A LUNDE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A LUNDE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 A LUNDE AS ble etablert [år] og holder til i Bygstad.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A LUNDE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A LUNDE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A LUNDE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3 190 265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506 009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256 148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5 240 959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9 321 670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A LUNDE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BIRKELAND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BENTE GUNN MELHEIM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BIRKELAND  –  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STINE THERESE BIRKELAND  –  8,3 %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A LUNDE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6977 Bygstad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71 72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945 238 267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A LUNDE AS</a:t>
            </a:r>
          </a:p>
        </p:txBody>
      </p:sp>
    </p:spTree>
  </p:cSld>
  <p:clrMapOvr>
    <a:masterClrMapping xmlns:a="http://schemas.openxmlformats.org/drawingml/2006/main"/>
  </p:clrMapOvr>
</p:sld>
</file>